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4FC88E-0F9D-46DA-8945-51D350BCAF7D}" type="doc">
      <dgm:prSet loTypeId="urn:microsoft.com/office/officeart/2009/3/layout/RandomtoResultProcess" loCatId="process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FA5DB6-23D1-4F9C-839E-5C4BCED6D5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a-IR" sz="5400" b="1" dirty="0">
              <a:cs typeface="2  Titr" panose="00000700000000000000" pitchFamily="2" charset="-78"/>
            </a:rPr>
            <a:t>اقدامات </a:t>
          </a:r>
        </a:p>
        <a:p>
          <a:pPr>
            <a:lnSpc>
              <a:spcPct val="100000"/>
            </a:lnSpc>
          </a:pPr>
          <a:r>
            <a:rPr lang="fa-IR" sz="5400" b="1" dirty="0">
              <a:cs typeface="2  Titr" panose="00000700000000000000" pitchFamily="2" charset="-78"/>
            </a:rPr>
            <a:t>دهه فجر</a:t>
          </a:r>
          <a:br>
            <a:rPr lang="fa-IR" sz="3200" dirty="0">
              <a:cs typeface="2  Titr" panose="00000700000000000000" pitchFamily="2" charset="-78"/>
            </a:rPr>
          </a:br>
          <a:r>
            <a:rPr lang="fa-IR" sz="4400" b="1" dirty="0">
              <a:cs typeface="2  Titr" panose="00000700000000000000" pitchFamily="2" charset="-78"/>
            </a:rPr>
            <a:t>شهرستانهای </a:t>
          </a:r>
        </a:p>
        <a:p>
          <a:pPr>
            <a:lnSpc>
              <a:spcPct val="100000"/>
            </a:lnSpc>
          </a:pPr>
          <a:r>
            <a:rPr lang="fa-IR" sz="4400" b="1" dirty="0">
              <a:cs typeface="2  Titr" panose="00000700000000000000" pitchFamily="2" charset="-78"/>
            </a:rPr>
            <a:t>استان کرمانشاه</a:t>
          </a:r>
          <a:br>
            <a:rPr lang="fa-IR" sz="3800" dirty="0"/>
          </a:br>
          <a:br>
            <a:rPr lang="fa-IR" sz="3800" dirty="0"/>
          </a:br>
          <a:endParaRPr lang="en-US" sz="3800" dirty="0"/>
        </a:p>
      </dgm:t>
    </dgm:pt>
    <dgm:pt modelId="{461962E8-05BF-47A4-AD02-212552074599}" type="parTrans" cxnId="{D4E0B901-61E9-49B8-AC4D-A3D4445D3E05}">
      <dgm:prSet/>
      <dgm:spPr/>
      <dgm:t>
        <a:bodyPr/>
        <a:lstStyle/>
        <a:p>
          <a:endParaRPr lang="en-US"/>
        </a:p>
      </dgm:t>
    </dgm:pt>
    <dgm:pt modelId="{9B4B1111-7585-41F1-BD56-E847BA119420}" type="sibTrans" cxnId="{D4E0B901-61E9-49B8-AC4D-A3D4445D3E05}">
      <dgm:prSet/>
      <dgm:spPr/>
      <dgm:t>
        <a:bodyPr/>
        <a:lstStyle/>
        <a:p>
          <a:endParaRPr lang="en-US"/>
        </a:p>
      </dgm:t>
    </dgm:pt>
    <dgm:pt modelId="{4CA82665-8646-4848-A0ED-EC07AD5E195A}" type="pres">
      <dgm:prSet presAssocID="{FA4FC88E-0F9D-46DA-8945-51D350BCAF7D}" presName="Name0" presStyleCnt="0">
        <dgm:presLayoutVars>
          <dgm:dir/>
          <dgm:animOne val="branch"/>
          <dgm:animLvl val="lvl"/>
        </dgm:presLayoutVars>
      </dgm:prSet>
      <dgm:spPr/>
    </dgm:pt>
    <dgm:pt modelId="{197B26A0-A884-4A6A-9D62-E2DCFDBB7781}" type="pres">
      <dgm:prSet presAssocID="{0DFA5DB6-23D1-4F9C-839E-5C4BCED6D5F0}" presName="chaos" presStyleCnt="0"/>
      <dgm:spPr/>
    </dgm:pt>
    <dgm:pt modelId="{E5379E47-6221-4A37-88C3-653DCC7C3DB5}" type="pres">
      <dgm:prSet presAssocID="{0DFA5DB6-23D1-4F9C-839E-5C4BCED6D5F0}" presName="parTx1" presStyleLbl="revTx" presStyleIdx="0" presStyleCnt="1"/>
      <dgm:spPr/>
    </dgm:pt>
    <dgm:pt modelId="{1FE3DB0B-DA09-4D3F-84CA-F42818DF018B}" type="pres">
      <dgm:prSet presAssocID="{0DFA5DB6-23D1-4F9C-839E-5C4BCED6D5F0}" presName="c1" presStyleLbl="node1" presStyleIdx="0" presStyleCnt="18" custLinFactNeighborX="1646"/>
      <dgm:spPr/>
    </dgm:pt>
    <dgm:pt modelId="{46C5C820-E458-4489-B301-9BC4047F16FF}" type="pres">
      <dgm:prSet presAssocID="{0DFA5DB6-23D1-4F9C-839E-5C4BCED6D5F0}" presName="c2" presStyleLbl="node1" presStyleIdx="1" presStyleCnt="18"/>
      <dgm:spPr/>
    </dgm:pt>
    <dgm:pt modelId="{2AEE8B2C-ACC6-4A93-B10B-6594E9BA6D82}" type="pres">
      <dgm:prSet presAssocID="{0DFA5DB6-23D1-4F9C-839E-5C4BCED6D5F0}" presName="c3" presStyleLbl="node1" presStyleIdx="2" presStyleCnt="18"/>
      <dgm:spPr/>
    </dgm:pt>
    <dgm:pt modelId="{AD089452-C227-429A-A9B5-06803212E235}" type="pres">
      <dgm:prSet presAssocID="{0DFA5DB6-23D1-4F9C-839E-5C4BCED6D5F0}" presName="c4" presStyleLbl="node1" presStyleIdx="3" presStyleCnt="18"/>
      <dgm:spPr/>
    </dgm:pt>
    <dgm:pt modelId="{784D593F-D318-4A78-B8FF-D03DE5E431AC}" type="pres">
      <dgm:prSet presAssocID="{0DFA5DB6-23D1-4F9C-839E-5C4BCED6D5F0}" presName="c5" presStyleLbl="node1" presStyleIdx="4" presStyleCnt="18"/>
      <dgm:spPr/>
    </dgm:pt>
    <dgm:pt modelId="{B912DCEC-CEE0-4FB6-B55E-D394715DEBE3}" type="pres">
      <dgm:prSet presAssocID="{0DFA5DB6-23D1-4F9C-839E-5C4BCED6D5F0}" presName="c6" presStyleLbl="node1" presStyleIdx="5" presStyleCnt="18"/>
      <dgm:spPr/>
    </dgm:pt>
    <dgm:pt modelId="{44530F2E-CF8C-44DB-915C-6BA04BA0F65E}" type="pres">
      <dgm:prSet presAssocID="{0DFA5DB6-23D1-4F9C-839E-5C4BCED6D5F0}" presName="c7" presStyleLbl="node1" presStyleIdx="6" presStyleCnt="18"/>
      <dgm:spPr/>
    </dgm:pt>
    <dgm:pt modelId="{632C6ED4-DC34-45A3-A0BE-5F1E57AA0EEB}" type="pres">
      <dgm:prSet presAssocID="{0DFA5DB6-23D1-4F9C-839E-5C4BCED6D5F0}" presName="c8" presStyleLbl="node1" presStyleIdx="7" presStyleCnt="18"/>
      <dgm:spPr/>
    </dgm:pt>
    <dgm:pt modelId="{C046927A-88C9-4150-946B-1EC85BB3F4AA}" type="pres">
      <dgm:prSet presAssocID="{0DFA5DB6-23D1-4F9C-839E-5C4BCED6D5F0}" presName="c9" presStyleLbl="node1" presStyleIdx="8" presStyleCnt="18"/>
      <dgm:spPr/>
    </dgm:pt>
    <dgm:pt modelId="{858146FC-D759-4C83-AC50-49E5E6224B9F}" type="pres">
      <dgm:prSet presAssocID="{0DFA5DB6-23D1-4F9C-839E-5C4BCED6D5F0}" presName="c10" presStyleLbl="node1" presStyleIdx="9" presStyleCnt="18"/>
      <dgm:spPr/>
    </dgm:pt>
    <dgm:pt modelId="{EF5B43F4-2B7F-440C-8AF6-F738503577FC}" type="pres">
      <dgm:prSet presAssocID="{0DFA5DB6-23D1-4F9C-839E-5C4BCED6D5F0}" presName="c11" presStyleLbl="node1" presStyleIdx="10" presStyleCnt="18"/>
      <dgm:spPr/>
    </dgm:pt>
    <dgm:pt modelId="{66D59C30-11E7-434F-9F0D-EA0D61F534F3}" type="pres">
      <dgm:prSet presAssocID="{0DFA5DB6-23D1-4F9C-839E-5C4BCED6D5F0}" presName="c12" presStyleLbl="node1" presStyleIdx="11" presStyleCnt="18"/>
      <dgm:spPr/>
    </dgm:pt>
    <dgm:pt modelId="{7F06D81B-8C29-4DFB-A2FD-6C5914529FB9}" type="pres">
      <dgm:prSet presAssocID="{0DFA5DB6-23D1-4F9C-839E-5C4BCED6D5F0}" presName="c13" presStyleLbl="node1" presStyleIdx="12" presStyleCnt="18"/>
      <dgm:spPr/>
    </dgm:pt>
    <dgm:pt modelId="{9CA59C11-A431-4B1A-AA4A-358B5574E321}" type="pres">
      <dgm:prSet presAssocID="{0DFA5DB6-23D1-4F9C-839E-5C4BCED6D5F0}" presName="c14" presStyleLbl="node1" presStyleIdx="13" presStyleCnt="18"/>
      <dgm:spPr/>
    </dgm:pt>
    <dgm:pt modelId="{E02A1055-04A0-43C4-AEC5-E0D71DC0E547}" type="pres">
      <dgm:prSet presAssocID="{0DFA5DB6-23D1-4F9C-839E-5C4BCED6D5F0}" presName="c15" presStyleLbl="node1" presStyleIdx="14" presStyleCnt="18"/>
      <dgm:spPr/>
    </dgm:pt>
    <dgm:pt modelId="{C77E10A9-47BC-4639-BC1E-CD4387FAE44A}" type="pres">
      <dgm:prSet presAssocID="{0DFA5DB6-23D1-4F9C-839E-5C4BCED6D5F0}" presName="c16" presStyleLbl="node1" presStyleIdx="15" presStyleCnt="18"/>
      <dgm:spPr/>
    </dgm:pt>
    <dgm:pt modelId="{0808212D-1C72-4EC2-B8AD-CE7537D0750C}" type="pres">
      <dgm:prSet presAssocID="{0DFA5DB6-23D1-4F9C-839E-5C4BCED6D5F0}" presName="c17" presStyleLbl="node1" presStyleIdx="16" presStyleCnt="18"/>
      <dgm:spPr/>
    </dgm:pt>
    <dgm:pt modelId="{077995DF-C642-4D6E-A138-9794D3BFE1DB}" type="pres">
      <dgm:prSet presAssocID="{0DFA5DB6-23D1-4F9C-839E-5C4BCED6D5F0}" presName="c18" presStyleLbl="node1" presStyleIdx="17" presStyleCnt="18"/>
      <dgm:spPr/>
    </dgm:pt>
  </dgm:ptLst>
  <dgm:cxnLst>
    <dgm:cxn modelId="{D4E0B901-61E9-49B8-AC4D-A3D4445D3E05}" srcId="{FA4FC88E-0F9D-46DA-8945-51D350BCAF7D}" destId="{0DFA5DB6-23D1-4F9C-839E-5C4BCED6D5F0}" srcOrd="0" destOrd="0" parTransId="{461962E8-05BF-47A4-AD02-212552074599}" sibTransId="{9B4B1111-7585-41F1-BD56-E847BA119420}"/>
    <dgm:cxn modelId="{BA375331-9732-4592-AB18-5C96187C5751}" type="presOf" srcId="{0DFA5DB6-23D1-4F9C-839E-5C4BCED6D5F0}" destId="{E5379E47-6221-4A37-88C3-653DCC7C3DB5}" srcOrd="0" destOrd="0" presId="urn:microsoft.com/office/officeart/2009/3/layout/RandomtoResultProcess"/>
    <dgm:cxn modelId="{CA30897B-0752-4D9D-9F74-5A70F2A15A8A}" type="presOf" srcId="{FA4FC88E-0F9D-46DA-8945-51D350BCAF7D}" destId="{4CA82665-8646-4848-A0ED-EC07AD5E195A}" srcOrd="0" destOrd="0" presId="urn:microsoft.com/office/officeart/2009/3/layout/RandomtoResultProcess"/>
    <dgm:cxn modelId="{387C17D7-08F2-4D6F-987B-D0D7EE1A28CC}" type="presParOf" srcId="{4CA82665-8646-4848-A0ED-EC07AD5E195A}" destId="{197B26A0-A884-4A6A-9D62-E2DCFDBB7781}" srcOrd="0" destOrd="0" presId="urn:microsoft.com/office/officeart/2009/3/layout/RandomtoResultProcess"/>
    <dgm:cxn modelId="{AEA0594E-28D5-4E31-9A27-5CFD12282D9B}" type="presParOf" srcId="{197B26A0-A884-4A6A-9D62-E2DCFDBB7781}" destId="{E5379E47-6221-4A37-88C3-653DCC7C3DB5}" srcOrd="0" destOrd="0" presId="urn:microsoft.com/office/officeart/2009/3/layout/RandomtoResultProcess"/>
    <dgm:cxn modelId="{005CD9F9-468A-427B-84DF-DF8878ECCA1B}" type="presParOf" srcId="{197B26A0-A884-4A6A-9D62-E2DCFDBB7781}" destId="{1FE3DB0B-DA09-4D3F-84CA-F42818DF018B}" srcOrd="1" destOrd="0" presId="urn:microsoft.com/office/officeart/2009/3/layout/RandomtoResultProcess"/>
    <dgm:cxn modelId="{01DF2BC1-8182-4CB4-AD85-CBBA8E10BCB6}" type="presParOf" srcId="{197B26A0-A884-4A6A-9D62-E2DCFDBB7781}" destId="{46C5C820-E458-4489-B301-9BC4047F16FF}" srcOrd="2" destOrd="0" presId="urn:microsoft.com/office/officeart/2009/3/layout/RandomtoResultProcess"/>
    <dgm:cxn modelId="{A723541D-8868-45EE-9559-65ADEDB6D3C2}" type="presParOf" srcId="{197B26A0-A884-4A6A-9D62-E2DCFDBB7781}" destId="{2AEE8B2C-ACC6-4A93-B10B-6594E9BA6D82}" srcOrd="3" destOrd="0" presId="urn:microsoft.com/office/officeart/2009/3/layout/RandomtoResultProcess"/>
    <dgm:cxn modelId="{F6543360-023A-406F-96A9-7EE7495750E9}" type="presParOf" srcId="{197B26A0-A884-4A6A-9D62-E2DCFDBB7781}" destId="{AD089452-C227-429A-A9B5-06803212E235}" srcOrd="4" destOrd="0" presId="urn:microsoft.com/office/officeart/2009/3/layout/RandomtoResultProcess"/>
    <dgm:cxn modelId="{14445ABD-1234-48AB-BAB9-4DCC607E6E7B}" type="presParOf" srcId="{197B26A0-A884-4A6A-9D62-E2DCFDBB7781}" destId="{784D593F-D318-4A78-B8FF-D03DE5E431AC}" srcOrd="5" destOrd="0" presId="urn:microsoft.com/office/officeart/2009/3/layout/RandomtoResultProcess"/>
    <dgm:cxn modelId="{B9D53EE3-7309-4D09-8C9B-7210C4C4D175}" type="presParOf" srcId="{197B26A0-A884-4A6A-9D62-E2DCFDBB7781}" destId="{B912DCEC-CEE0-4FB6-B55E-D394715DEBE3}" srcOrd="6" destOrd="0" presId="urn:microsoft.com/office/officeart/2009/3/layout/RandomtoResultProcess"/>
    <dgm:cxn modelId="{E6D3A5CB-E6FE-4559-ADAE-A387890FFFCE}" type="presParOf" srcId="{197B26A0-A884-4A6A-9D62-E2DCFDBB7781}" destId="{44530F2E-CF8C-44DB-915C-6BA04BA0F65E}" srcOrd="7" destOrd="0" presId="urn:microsoft.com/office/officeart/2009/3/layout/RandomtoResultProcess"/>
    <dgm:cxn modelId="{458948FA-269C-4024-BFA4-703DD719BA4B}" type="presParOf" srcId="{197B26A0-A884-4A6A-9D62-E2DCFDBB7781}" destId="{632C6ED4-DC34-45A3-A0BE-5F1E57AA0EEB}" srcOrd="8" destOrd="0" presId="urn:microsoft.com/office/officeart/2009/3/layout/RandomtoResultProcess"/>
    <dgm:cxn modelId="{7B05DD34-A1A8-411B-9D51-16D58EF5D831}" type="presParOf" srcId="{197B26A0-A884-4A6A-9D62-E2DCFDBB7781}" destId="{C046927A-88C9-4150-946B-1EC85BB3F4AA}" srcOrd="9" destOrd="0" presId="urn:microsoft.com/office/officeart/2009/3/layout/RandomtoResultProcess"/>
    <dgm:cxn modelId="{E09B534B-4450-40E6-98B6-DFBA7F2C4AC5}" type="presParOf" srcId="{197B26A0-A884-4A6A-9D62-E2DCFDBB7781}" destId="{858146FC-D759-4C83-AC50-49E5E6224B9F}" srcOrd="10" destOrd="0" presId="urn:microsoft.com/office/officeart/2009/3/layout/RandomtoResultProcess"/>
    <dgm:cxn modelId="{5AFAC1F9-1B05-415C-8227-EB661CCC344A}" type="presParOf" srcId="{197B26A0-A884-4A6A-9D62-E2DCFDBB7781}" destId="{EF5B43F4-2B7F-440C-8AF6-F738503577FC}" srcOrd="11" destOrd="0" presId="urn:microsoft.com/office/officeart/2009/3/layout/RandomtoResultProcess"/>
    <dgm:cxn modelId="{18743D8B-2532-47F5-BFD9-18860913E356}" type="presParOf" srcId="{197B26A0-A884-4A6A-9D62-E2DCFDBB7781}" destId="{66D59C30-11E7-434F-9F0D-EA0D61F534F3}" srcOrd="12" destOrd="0" presId="urn:microsoft.com/office/officeart/2009/3/layout/RandomtoResultProcess"/>
    <dgm:cxn modelId="{37F582BB-C772-4722-83E1-C7F56B60674A}" type="presParOf" srcId="{197B26A0-A884-4A6A-9D62-E2DCFDBB7781}" destId="{7F06D81B-8C29-4DFB-A2FD-6C5914529FB9}" srcOrd="13" destOrd="0" presId="urn:microsoft.com/office/officeart/2009/3/layout/RandomtoResultProcess"/>
    <dgm:cxn modelId="{32EC532B-5846-4427-8065-3D1BFDEDFCED}" type="presParOf" srcId="{197B26A0-A884-4A6A-9D62-E2DCFDBB7781}" destId="{9CA59C11-A431-4B1A-AA4A-358B5574E321}" srcOrd="14" destOrd="0" presId="urn:microsoft.com/office/officeart/2009/3/layout/RandomtoResultProcess"/>
    <dgm:cxn modelId="{3831F8BC-A73F-4851-BD91-13A085C97DDF}" type="presParOf" srcId="{197B26A0-A884-4A6A-9D62-E2DCFDBB7781}" destId="{E02A1055-04A0-43C4-AEC5-E0D71DC0E547}" srcOrd="15" destOrd="0" presId="urn:microsoft.com/office/officeart/2009/3/layout/RandomtoResultProcess"/>
    <dgm:cxn modelId="{5C493A5B-9CFF-485E-A68F-945C6F4E214A}" type="presParOf" srcId="{197B26A0-A884-4A6A-9D62-E2DCFDBB7781}" destId="{C77E10A9-47BC-4639-BC1E-CD4387FAE44A}" srcOrd="16" destOrd="0" presId="urn:microsoft.com/office/officeart/2009/3/layout/RandomtoResultProcess"/>
    <dgm:cxn modelId="{2BD9962E-071B-4AF4-8432-870A194BFF42}" type="presParOf" srcId="{197B26A0-A884-4A6A-9D62-E2DCFDBB7781}" destId="{0808212D-1C72-4EC2-B8AD-CE7537D0750C}" srcOrd="17" destOrd="0" presId="urn:microsoft.com/office/officeart/2009/3/layout/RandomtoResultProcess"/>
    <dgm:cxn modelId="{CBF58EE6-E810-4C24-859D-92B34407EE5F}" type="presParOf" srcId="{197B26A0-A884-4A6A-9D62-E2DCFDBB7781}" destId="{077995DF-C642-4D6E-A138-9794D3BFE1DB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60D6CD8-D15B-4870-AC0D-AC5A97EB02A7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64778C-8540-43BB-B4D2-D21A2E746E3C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افتتاح یک واحد مسکونی مددجوی تحت حمایت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dirty="0">
              <a:cs typeface="B Nazanin" panose="00000400000000000000" pitchFamily="2" charset="-78"/>
            </a:rPr>
            <a:t> همزمان با گرامی‌داشت چهل‌وهفتمین سالگرد پیروزی شکوهمند انقلاب اسلامی</a:t>
          </a:r>
          <a:endParaRPr lang="en-US" sz="1800" dirty="0">
            <a:cs typeface="B Nazanin" panose="00000400000000000000" pitchFamily="2" charset="-78"/>
          </a:endParaRPr>
        </a:p>
      </dgm:t>
    </dgm:pt>
    <dgm:pt modelId="{66BE1946-A5BD-42C2-BBC5-7D04932B0FAE}" type="parTrans" cxnId="{D41E1B04-2804-44F1-8A95-7A559998F12B}">
      <dgm:prSet/>
      <dgm:spPr/>
      <dgm:t>
        <a:bodyPr/>
        <a:lstStyle/>
        <a:p>
          <a:endParaRPr lang="en-US"/>
        </a:p>
      </dgm:t>
    </dgm:pt>
    <dgm:pt modelId="{FBB96BF8-E581-4C9D-87D1-C4A7AF82313A}" type="sibTrans" cxnId="{D41E1B04-2804-44F1-8A95-7A559998F12B}">
      <dgm:prSet/>
      <dgm:spPr/>
      <dgm:t>
        <a:bodyPr/>
        <a:lstStyle/>
        <a:p>
          <a:endParaRPr lang="en-US"/>
        </a:p>
      </dgm:t>
    </dgm:pt>
    <dgm:pt modelId="{B5F221C8-0855-4365-9D6C-87B12C1A6C2F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برگزاری مسابقه دارت ویژه کارمندان ادارات به‌مناسبت دهه مبارک فجرشهرستان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endParaRPr lang="en-US" sz="18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75BDB8A7-0481-423B-A942-A6BEA21F7519}" type="parTrans" cxnId="{029F80AB-3D7C-497B-9134-927B5CFF564C}">
      <dgm:prSet/>
      <dgm:spPr/>
      <dgm:t>
        <a:bodyPr/>
        <a:lstStyle/>
        <a:p>
          <a:endParaRPr lang="en-US"/>
        </a:p>
      </dgm:t>
    </dgm:pt>
    <dgm:pt modelId="{11FF0F58-EE38-43C4-AF88-DCCF6856A7B7}" type="sibTrans" cxnId="{029F80AB-3D7C-497B-9134-927B5CFF564C}">
      <dgm:prSet/>
      <dgm:spPr/>
      <dgm:t>
        <a:bodyPr/>
        <a:lstStyle/>
        <a:p>
          <a:endParaRPr lang="en-US"/>
        </a:p>
      </dgm:t>
    </dgm:pt>
    <dgm:pt modelId="{A0069545-BEE7-42C0-8509-A010434538DE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برگزاری اردو تفریحی سینما ویژه مراکز اورژانس اجتماعی و کودکان خیابانی به‌مناسبت دهه مبارک فجر استان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کرمانشاه</a:t>
          </a:r>
          <a:endParaRPr lang="en-US" sz="18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DE88C6D5-CC5A-47DC-AAED-EB5F4D61E5FA}" type="parTrans" cxnId="{8782E20D-FE45-4E62-938D-A57E577D6C9A}">
      <dgm:prSet/>
      <dgm:spPr/>
      <dgm:t>
        <a:bodyPr/>
        <a:lstStyle/>
        <a:p>
          <a:endParaRPr lang="en-US"/>
        </a:p>
      </dgm:t>
    </dgm:pt>
    <dgm:pt modelId="{92055D26-1FBC-4087-9489-67BDF0CFA2C9}" type="sibTrans" cxnId="{8782E20D-FE45-4E62-938D-A57E577D6C9A}">
      <dgm:prSet/>
      <dgm:spPr/>
      <dgm:t>
        <a:bodyPr/>
        <a:lstStyle/>
        <a:p>
          <a:endParaRPr lang="en-US"/>
        </a:p>
      </dgm:t>
    </dgm:pt>
    <dgm:pt modelId="{D0F36835-57E9-477B-B9DD-4863747BD953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رژه خودروهای اورژانس اجتماعی بهزیستی استان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کرمانشاه</a:t>
          </a:r>
          <a:r>
            <a:rPr lang="fa-IR" sz="1800" dirty="0">
              <a:cs typeface="B Nazanin" panose="00000400000000000000" pitchFamily="2" charset="-78"/>
            </a:rPr>
            <a:t> به‌مناسبت ۲۲ بهمن و جشن چهل و هفتمین سالگرد پیروزی انقلاب اسلامی</a:t>
          </a:r>
          <a:endParaRPr lang="en-US" sz="1800" dirty="0">
            <a:cs typeface="B Nazanin" panose="00000400000000000000" pitchFamily="2" charset="-78"/>
          </a:endParaRPr>
        </a:p>
      </dgm:t>
    </dgm:pt>
    <dgm:pt modelId="{5D163694-B3BB-4962-959E-A997968CDE89}" type="parTrans" cxnId="{95301A53-B917-4785-9716-AE64F2CAA2A4}">
      <dgm:prSet/>
      <dgm:spPr/>
      <dgm:t>
        <a:bodyPr/>
        <a:lstStyle/>
        <a:p>
          <a:endParaRPr lang="en-US"/>
        </a:p>
      </dgm:t>
    </dgm:pt>
    <dgm:pt modelId="{3921267B-1BE7-4C40-B630-6D10B9856D11}" type="sibTrans" cxnId="{95301A53-B917-4785-9716-AE64F2CAA2A4}">
      <dgm:prSet/>
      <dgm:spPr/>
      <dgm:t>
        <a:bodyPr/>
        <a:lstStyle/>
        <a:p>
          <a:endParaRPr lang="en-US"/>
        </a:p>
      </dgm:t>
    </dgm:pt>
    <dgm:pt modelId="{62507EE2-0F9A-4653-BB7A-497C9A222C59}" type="pres">
      <dgm:prSet presAssocID="{060D6CD8-D15B-4870-AC0D-AC5A97EB02A7}" presName="linearFlow" presStyleCnt="0">
        <dgm:presLayoutVars>
          <dgm:dir/>
          <dgm:resizeHandles val="exact"/>
        </dgm:presLayoutVars>
      </dgm:prSet>
      <dgm:spPr/>
    </dgm:pt>
    <dgm:pt modelId="{ADB7AB43-4CAB-4BFA-84AD-5E9753B8F7A5}" type="pres">
      <dgm:prSet presAssocID="{9464778C-8540-43BB-B4D2-D21A2E746E3C}" presName="composite" presStyleCnt="0"/>
      <dgm:spPr/>
    </dgm:pt>
    <dgm:pt modelId="{FC5272E7-0039-4B72-88DB-528B4397D609}" type="pres">
      <dgm:prSet presAssocID="{9464778C-8540-43BB-B4D2-D21A2E746E3C}" presName="imgShp" presStyleLbl="fgImgPlace1" presStyleIdx="0" presStyleCnt="4" custScaleX="123650" custScaleY="123884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CB3082F2-4880-4068-BC53-116120788F94}" type="pres">
      <dgm:prSet presAssocID="{9464778C-8540-43BB-B4D2-D21A2E746E3C}" presName="txShp" presStyleLbl="node1" presStyleIdx="0" presStyleCnt="4">
        <dgm:presLayoutVars>
          <dgm:bulletEnabled val="1"/>
        </dgm:presLayoutVars>
      </dgm:prSet>
      <dgm:spPr/>
    </dgm:pt>
    <dgm:pt modelId="{F981949F-2902-4A73-949B-CD776BBF37A4}" type="pres">
      <dgm:prSet presAssocID="{FBB96BF8-E581-4C9D-87D1-C4A7AF82313A}" presName="spacing" presStyleCnt="0"/>
      <dgm:spPr/>
    </dgm:pt>
    <dgm:pt modelId="{992263D8-FAF2-48FA-83F4-A959F5A431B5}" type="pres">
      <dgm:prSet presAssocID="{B5F221C8-0855-4365-9D6C-87B12C1A6C2F}" presName="composite" presStyleCnt="0"/>
      <dgm:spPr/>
    </dgm:pt>
    <dgm:pt modelId="{25013E94-4026-4970-A6C1-4A824F525865}" type="pres">
      <dgm:prSet presAssocID="{B5F221C8-0855-4365-9D6C-87B12C1A6C2F}" presName="imgShp" presStyleLbl="fgImgPlace1" presStyleIdx="1" presStyleCnt="4" custScaleX="130637" custScaleY="121421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F8AEE3D5-A5AA-4C5B-BBCA-7B20BAC09736}" type="pres">
      <dgm:prSet presAssocID="{B5F221C8-0855-4365-9D6C-87B12C1A6C2F}" presName="txShp" presStyleLbl="node1" presStyleIdx="1" presStyleCnt="4">
        <dgm:presLayoutVars>
          <dgm:bulletEnabled val="1"/>
        </dgm:presLayoutVars>
      </dgm:prSet>
      <dgm:spPr/>
    </dgm:pt>
    <dgm:pt modelId="{E22A2E98-6254-4F93-8A48-438BC6E51AF0}" type="pres">
      <dgm:prSet presAssocID="{11FF0F58-EE38-43C4-AF88-DCCF6856A7B7}" presName="spacing" presStyleCnt="0"/>
      <dgm:spPr/>
    </dgm:pt>
    <dgm:pt modelId="{DD8698C9-A558-4AF8-B190-1657F51FC744}" type="pres">
      <dgm:prSet presAssocID="{A0069545-BEE7-42C0-8509-A010434538DE}" presName="composite" presStyleCnt="0"/>
      <dgm:spPr/>
    </dgm:pt>
    <dgm:pt modelId="{96713BA1-3D3C-43E2-8460-EC83E0CE2474}" type="pres">
      <dgm:prSet presAssocID="{A0069545-BEE7-42C0-8509-A010434538DE}" presName="imgShp" presStyleLbl="fgImgPlace1" presStyleIdx="2" presStyleCnt="4" custScaleX="139179" custScaleY="135242"/>
      <dgm:spPr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</dgm:spPr>
    </dgm:pt>
    <dgm:pt modelId="{49493BFF-D3BA-4EBE-8A7A-B564032F74B8}" type="pres">
      <dgm:prSet presAssocID="{A0069545-BEE7-42C0-8509-A010434538DE}" presName="txShp" presStyleLbl="node1" presStyleIdx="2" presStyleCnt="4">
        <dgm:presLayoutVars>
          <dgm:bulletEnabled val="1"/>
        </dgm:presLayoutVars>
      </dgm:prSet>
      <dgm:spPr/>
    </dgm:pt>
    <dgm:pt modelId="{2CD558CD-5354-46E0-A1DD-C216E5E21E58}" type="pres">
      <dgm:prSet presAssocID="{92055D26-1FBC-4087-9489-67BDF0CFA2C9}" presName="spacing" presStyleCnt="0"/>
      <dgm:spPr/>
    </dgm:pt>
    <dgm:pt modelId="{B337331C-24B3-4B49-A40D-C2D4AB0E9FF0}" type="pres">
      <dgm:prSet presAssocID="{D0F36835-57E9-477B-B9DD-4863747BD953}" presName="composite" presStyleCnt="0"/>
      <dgm:spPr/>
    </dgm:pt>
    <dgm:pt modelId="{B770F28F-59F2-49B0-AC9C-9956901AD63B}" type="pres">
      <dgm:prSet presAssocID="{D0F36835-57E9-477B-B9DD-4863747BD953}" presName="imgShp" presStyleLbl="fgImgPlace1" presStyleIdx="3" presStyleCnt="4" custScaleX="132479" custScaleY="127609"/>
      <dgm:spPr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</dgm:spPr>
    </dgm:pt>
    <dgm:pt modelId="{FDA94EBE-65C1-438B-A8B9-2003A4B2C2ED}" type="pres">
      <dgm:prSet presAssocID="{D0F36835-57E9-477B-B9DD-4863747BD953}" presName="txShp" presStyleLbl="node1" presStyleIdx="3" presStyleCnt="4">
        <dgm:presLayoutVars>
          <dgm:bulletEnabled val="1"/>
        </dgm:presLayoutVars>
      </dgm:prSet>
      <dgm:spPr/>
    </dgm:pt>
  </dgm:ptLst>
  <dgm:cxnLst>
    <dgm:cxn modelId="{D41E1B04-2804-44F1-8A95-7A559998F12B}" srcId="{060D6CD8-D15B-4870-AC0D-AC5A97EB02A7}" destId="{9464778C-8540-43BB-B4D2-D21A2E746E3C}" srcOrd="0" destOrd="0" parTransId="{66BE1946-A5BD-42C2-BBC5-7D04932B0FAE}" sibTransId="{FBB96BF8-E581-4C9D-87D1-C4A7AF82313A}"/>
    <dgm:cxn modelId="{8782E20D-FE45-4E62-938D-A57E577D6C9A}" srcId="{060D6CD8-D15B-4870-AC0D-AC5A97EB02A7}" destId="{A0069545-BEE7-42C0-8509-A010434538DE}" srcOrd="2" destOrd="0" parTransId="{DE88C6D5-CC5A-47DC-AAED-EB5F4D61E5FA}" sibTransId="{92055D26-1FBC-4087-9489-67BDF0CFA2C9}"/>
    <dgm:cxn modelId="{69C19417-7A1B-43A9-9BA5-36ED4BAD2324}" type="presOf" srcId="{B5F221C8-0855-4365-9D6C-87B12C1A6C2F}" destId="{F8AEE3D5-A5AA-4C5B-BBCA-7B20BAC09736}" srcOrd="0" destOrd="0" presId="urn:microsoft.com/office/officeart/2005/8/layout/vList3"/>
    <dgm:cxn modelId="{95301A53-B917-4785-9716-AE64F2CAA2A4}" srcId="{060D6CD8-D15B-4870-AC0D-AC5A97EB02A7}" destId="{D0F36835-57E9-477B-B9DD-4863747BD953}" srcOrd="3" destOrd="0" parTransId="{5D163694-B3BB-4962-959E-A997968CDE89}" sibTransId="{3921267B-1BE7-4C40-B630-6D10B9856D11}"/>
    <dgm:cxn modelId="{52DDE67D-56B8-4724-B4C5-6A948513D260}" type="presOf" srcId="{D0F36835-57E9-477B-B9DD-4863747BD953}" destId="{FDA94EBE-65C1-438B-A8B9-2003A4B2C2ED}" srcOrd="0" destOrd="0" presId="urn:microsoft.com/office/officeart/2005/8/layout/vList3"/>
    <dgm:cxn modelId="{029F80AB-3D7C-497B-9134-927B5CFF564C}" srcId="{060D6CD8-D15B-4870-AC0D-AC5A97EB02A7}" destId="{B5F221C8-0855-4365-9D6C-87B12C1A6C2F}" srcOrd="1" destOrd="0" parTransId="{75BDB8A7-0481-423B-A942-A6BEA21F7519}" sibTransId="{11FF0F58-EE38-43C4-AF88-DCCF6856A7B7}"/>
    <dgm:cxn modelId="{67BD49AC-A72D-496F-B31F-8E2B4EA0C7BE}" type="presOf" srcId="{9464778C-8540-43BB-B4D2-D21A2E746E3C}" destId="{CB3082F2-4880-4068-BC53-116120788F94}" srcOrd="0" destOrd="0" presId="urn:microsoft.com/office/officeart/2005/8/layout/vList3"/>
    <dgm:cxn modelId="{55FE60B1-02BF-4889-88BE-290F34AFC390}" type="presOf" srcId="{060D6CD8-D15B-4870-AC0D-AC5A97EB02A7}" destId="{62507EE2-0F9A-4653-BB7A-497C9A222C59}" srcOrd="0" destOrd="0" presId="urn:microsoft.com/office/officeart/2005/8/layout/vList3"/>
    <dgm:cxn modelId="{FA3A98CE-9DE3-4A1B-9ABA-0DFE4C7AE286}" type="presOf" srcId="{A0069545-BEE7-42C0-8509-A010434538DE}" destId="{49493BFF-D3BA-4EBE-8A7A-B564032F74B8}" srcOrd="0" destOrd="0" presId="urn:microsoft.com/office/officeart/2005/8/layout/vList3"/>
    <dgm:cxn modelId="{AF33E877-6EF0-4C71-B9D0-106785B19F1E}" type="presParOf" srcId="{62507EE2-0F9A-4653-BB7A-497C9A222C59}" destId="{ADB7AB43-4CAB-4BFA-84AD-5E9753B8F7A5}" srcOrd="0" destOrd="0" presId="urn:microsoft.com/office/officeart/2005/8/layout/vList3"/>
    <dgm:cxn modelId="{BD0ABBC4-AFDF-405E-8F66-91C2CA8221FF}" type="presParOf" srcId="{ADB7AB43-4CAB-4BFA-84AD-5E9753B8F7A5}" destId="{FC5272E7-0039-4B72-88DB-528B4397D609}" srcOrd="0" destOrd="0" presId="urn:microsoft.com/office/officeart/2005/8/layout/vList3"/>
    <dgm:cxn modelId="{9E983088-FF85-426A-A676-8CB03FDBFD1D}" type="presParOf" srcId="{ADB7AB43-4CAB-4BFA-84AD-5E9753B8F7A5}" destId="{CB3082F2-4880-4068-BC53-116120788F94}" srcOrd="1" destOrd="0" presId="urn:microsoft.com/office/officeart/2005/8/layout/vList3"/>
    <dgm:cxn modelId="{F78C8D06-B39A-4517-A6A9-DC45E6D5C7F0}" type="presParOf" srcId="{62507EE2-0F9A-4653-BB7A-497C9A222C59}" destId="{F981949F-2902-4A73-949B-CD776BBF37A4}" srcOrd="1" destOrd="0" presId="urn:microsoft.com/office/officeart/2005/8/layout/vList3"/>
    <dgm:cxn modelId="{43DF8ADD-FCA4-4EB7-9B1F-CAAEA2050E1A}" type="presParOf" srcId="{62507EE2-0F9A-4653-BB7A-497C9A222C59}" destId="{992263D8-FAF2-48FA-83F4-A959F5A431B5}" srcOrd="2" destOrd="0" presId="urn:microsoft.com/office/officeart/2005/8/layout/vList3"/>
    <dgm:cxn modelId="{9F6E68ED-F4F6-413B-AC3F-5FC9EC65B553}" type="presParOf" srcId="{992263D8-FAF2-48FA-83F4-A959F5A431B5}" destId="{25013E94-4026-4970-A6C1-4A824F525865}" srcOrd="0" destOrd="0" presId="urn:microsoft.com/office/officeart/2005/8/layout/vList3"/>
    <dgm:cxn modelId="{3B2B9EF7-4FC3-4512-958A-751C25B09330}" type="presParOf" srcId="{992263D8-FAF2-48FA-83F4-A959F5A431B5}" destId="{F8AEE3D5-A5AA-4C5B-BBCA-7B20BAC09736}" srcOrd="1" destOrd="0" presId="urn:microsoft.com/office/officeart/2005/8/layout/vList3"/>
    <dgm:cxn modelId="{262CA45A-8EED-45AF-914A-ECCE6425DD36}" type="presParOf" srcId="{62507EE2-0F9A-4653-BB7A-497C9A222C59}" destId="{E22A2E98-6254-4F93-8A48-438BC6E51AF0}" srcOrd="3" destOrd="0" presId="urn:microsoft.com/office/officeart/2005/8/layout/vList3"/>
    <dgm:cxn modelId="{663FA580-20DB-495D-8118-94B1D55086F1}" type="presParOf" srcId="{62507EE2-0F9A-4653-BB7A-497C9A222C59}" destId="{DD8698C9-A558-4AF8-B190-1657F51FC744}" srcOrd="4" destOrd="0" presId="urn:microsoft.com/office/officeart/2005/8/layout/vList3"/>
    <dgm:cxn modelId="{23F46634-69F0-4820-8477-CDCFD4688E8B}" type="presParOf" srcId="{DD8698C9-A558-4AF8-B190-1657F51FC744}" destId="{96713BA1-3D3C-43E2-8460-EC83E0CE2474}" srcOrd="0" destOrd="0" presId="urn:microsoft.com/office/officeart/2005/8/layout/vList3"/>
    <dgm:cxn modelId="{CF4F352B-70B1-40A9-943A-E1C4535B3BC3}" type="presParOf" srcId="{DD8698C9-A558-4AF8-B190-1657F51FC744}" destId="{49493BFF-D3BA-4EBE-8A7A-B564032F74B8}" srcOrd="1" destOrd="0" presId="urn:microsoft.com/office/officeart/2005/8/layout/vList3"/>
    <dgm:cxn modelId="{D330019C-C95D-4A55-A24E-6EBD27267E99}" type="presParOf" srcId="{62507EE2-0F9A-4653-BB7A-497C9A222C59}" destId="{2CD558CD-5354-46E0-A1DD-C216E5E21E58}" srcOrd="5" destOrd="0" presId="urn:microsoft.com/office/officeart/2005/8/layout/vList3"/>
    <dgm:cxn modelId="{03D3D945-5E91-489F-9A6A-F5AE4A09677F}" type="presParOf" srcId="{62507EE2-0F9A-4653-BB7A-497C9A222C59}" destId="{B337331C-24B3-4B49-A40D-C2D4AB0E9FF0}" srcOrd="6" destOrd="0" presId="urn:microsoft.com/office/officeart/2005/8/layout/vList3"/>
    <dgm:cxn modelId="{1129CCDE-BBD7-4BF1-A899-584E0543B723}" type="presParOf" srcId="{B337331C-24B3-4B49-A40D-C2D4AB0E9FF0}" destId="{B770F28F-59F2-49B0-AC9C-9956901AD63B}" srcOrd="0" destOrd="0" presId="urn:microsoft.com/office/officeart/2005/8/layout/vList3"/>
    <dgm:cxn modelId="{69EA86E2-822A-4310-B13F-FBBE601141BF}" type="presParOf" srcId="{B337331C-24B3-4B49-A40D-C2D4AB0E9FF0}" destId="{FDA94EBE-65C1-438B-A8B9-2003A4B2C2E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221783F-2571-4939-BD24-19D522D82D64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C290B-50CA-4108-89DC-EC23CA47F325}">
      <dgm:prSet custT="1"/>
      <dgm:spPr/>
      <dgm:t>
        <a:bodyPr/>
        <a:lstStyle/>
        <a:p>
          <a:pPr algn="r"/>
          <a:r>
            <a:rPr lang="fa-IR" sz="1800" dirty="0"/>
            <a:t>حضورکارکنان اداره بهزیستی </a:t>
          </a:r>
          <a:r>
            <a:rPr lang="fa-IR" sz="2000" b="1" dirty="0">
              <a:solidFill>
                <a:srgbClr val="FFFF00"/>
              </a:solidFill>
            </a:rPr>
            <a:t>گیلانغرب</a:t>
          </a:r>
          <a:r>
            <a:rPr lang="fa-IR" sz="1800" dirty="0"/>
            <a:t> در راهپیمایی ۲۲ بهمن همراه با پویش سلام محله و برگزاری میزارتباطات مردمی اورژانس اجتماعی</a:t>
          </a:r>
          <a:endParaRPr lang="en-US" sz="1800" dirty="0"/>
        </a:p>
      </dgm:t>
    </dgm:pt>
    <dgm:pt modelId="{0945CBE4-2BA3-48BA-BD2A-A688C1346302}" type="parTrans" cxnId="{443EA1DC-463B-490F-B32F-17575A045F6D}">
      <dgm:prSet/>
      <dgm:spPr/>
      <dgm:t>
        <a:bodyPr/>
        <a:lstStyle/>
        <a:p>
          <a:endParaRPr lang="en-US"/>
        </a:p>
      </dgm:t>
    </dgm:pt>
    <dgm:pt modelId="{18E673FA-8A3F-41F0-AFF6-8BF0382E9189}" type="sibTrans" cxnId="{443EA1DC-463B-490F-B32F-17575A045F6D}">
      <dgm:prSet/>
      <dgm:spPr/>
      <dgm:t>
        <a:bodyPr/>
        <a:lstStyle/>
        <a:p>
          <a:endParaRPr lang="en-US"/>
        </a:p>
      </dgm:t>
    </dgm:pt>
    <dgm:pt modelId="{964BAEB2-9FE8-4030-BC7B-4E2DD8EFF49C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حضور رئیس، کارشناسان و مددکاران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dirty="0">
              <a:cs typeface="B Nazanin" panose="00000400000000000000" pitchFamily="2" charset="-78"/>
            </a:rPr>
            <a:t> در مراسم چهل و هفتمین سالگرد پیروزی انقلاب اسلامی</a:t>
          </a:r>
          <a:endParaRPr lang="en-US" sz="1800" dirty="0">
            <a:cs typeface="B Nazanin" panose="00000400000000000000" pitchFamily="2" charset="-78"/>
          </a:endParaRPr>
        </a:p>
      </dgm:t>
    </dgm:pt>
    <dgm:pt modelId="{10381DE4-D36B-4D95-A421-19EA2F64B2B9}" type="parTrans" cxnId="{1861568F-097E-4883-B52D-ED3C75D8B225}">
      <dgm:prSet/>
      <dgm:spPr/>
      <dgm:t>
        <a:bodyPr/>
        <a:lstStyle/>
        <a:p>
          <a:endParaRPr lang="en-US"/>
        </a:p>
      </dgm:t>
    </dgm:pt>
    <dgm:pt modelId="{BB300B40-C76C-4EAF-9C6E-322879E796E0}" type="sibTrans" cxnId="{1861568F-097E-4883-B52D-ED3C75D8B225}">
      <dgm:prSet/>
      <dgm:spPr/>
      <dgm:t>
        <a:bodyPr/>
        <a:lstStyle/>
        <a:p>
          <a:endParaRPr lang="en-US"/>
        </a:p>
      </dgm:t>
    </dgm:pt>
    <dgm:pt modelId="{D2692F87-87E9-44AC-B3C6-AB13DB227E2B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حضور رئیس، کارکنان اداره، اورژانس اجتماعی، مدیران و مددکاران مراکز مثبت زندگی و مددجویان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ثلاث باباجانی </a:t>
          </a:r>
          <a:r>
            <a:rPr lang="fa-IR" sz="1800" dirty="0">
              <a:cs typeface="B Nazanin" panose="00000400000000000000" pitchFamily="2" charset="-78"/>
            </a:rPr>
            <a:t>درمراسم یوم الله 22بهمن</a:t>
          </a:r>
          <a:endParaRPr lang="en-US" sz="1800" dirty="0">
            <a:cs typeface="B Nazanin" panose="00000400000000000000" pitchFamily="2" charset="-78"/>
          </a:endParaRPr>
        </a:p>
      </dgm:t>
    </dgm:pt>
    <dgm:pt modelId="{E3FCC49A-9A58-404F-B404-2D02291D6916}" type="parTrans" cxnId="{F0200544-FA01-4BBC-AE51-422D0B9AB15C}">
      <dgm:prSet/>
      <dgm:spPr/>
      <dgm:t>
        <a:bodyPr/>
        <a:lstStyle/>
        <a:p>
          <a:endParaRPr lang="en-US"/>
        </a:p>
      </dgm:t>
    </dgm:pt>
    <dgm:pt modelId="{1838826A-1BF4-46CD-A7D0-781F485CF218}" type="sibTrans" cxnId="{F0200544-FA01-4BBC-AE51-422D0B9AB15C}">
      <dgm:prSet/>
      <dgm:spPr/>
      <dgm:t>
        <a:bodyPr/>
        <a:lstStyle/>
        <a:p>
          <a:endParaRPr lang="en-US"/>
        </a:p>
      </dgm:t>
    </dgm:pt>
    <dgm:pt modelId="{F144ECDD-8F05-4305-9CE6-EA405C710453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حضور رئیس، کارشناسان، مددکاران و مددجویان تحت حمایت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800" dirty="0">
              <a:cs typeface="B Nazanin" panose="00000400000000000000" pitchFamily="2" charset="-78"/>
            </a:rPr>
            <a:t> در مراسم چهل و هفتمین سالگرد پیروزی انقلاب اسلامی</a:t>
          </a:r>
          <a:endParaRPr lang="en-US" sz="1800" dirty="0">
            <a:cs typeface="B Nazanin" panose="00000400000000000000" pitchFamily="2" charset="-78"/>
          </a:endParaRPr>
        </a:p>
      </dgm:t>
    </dgm:pt>
    <dgm:pt modelId="{A7F7B2E5-BAC5-4E10-AD42-3C1BF22E09A0}" type="parTrans" cxnId="{37694159-6B96-49C7-8F1C-2D77F0417D07}">
      <dgm:prSet/>
      <dgm:spPr/>
      <dgm:t>
        <a:bodyPr/>
        <a:lstStyle/>
        <a:p>
          <a:endParaRPr lang="en-US"/>
        </a:p>
      </dgm:t>
    </dgm:pt>
    <dgm:pt modelId="{2C0B01EE-6625-4617-BBEA-4CDFE6FF997C}" type="sibTrans" cxnId="{37694159-6B96-49C7-8F1C-2D77F0417D07}">
      <dgm:prSet/>
      <dgm:spPr/>
      <dgm:t>
        <a:bodyPr/>
        <a:lstStyle/>
        <a:p>
          <a:endParaRPr lang="en-US"/>
        </a:p>
      </dgm:t>
    </dgm:pt>
    <dgm:pt modelId="{980100CB-3DC9-4260-8E2F-22B979F7B099}" type="pres">
      <dgm:prSet presAssocID="{A221783F-2571-4939-BD24-19D522D82D64}" presName="Name0" presStyleCnt="0">
        <dgm:presLayoutVars>
          <dgm:chMax val="7"/>
          <dgm:chPref val="7"/>
          <dgm:dir/>
        </dgm:presLayoutVars>
      </dgm:prSet>
      <dgm:spPr/>
    </dgm:pt>
    <dgm:pt modelId="{0DD5BDAB-F650-4C06-948C-2D91169E43AB}" type="pres">
      <dgm:prSet presAssocID="{A221783F-2571-4939-BD24-19D522D82D64}" presName="Name1" presStyleCnt="0"/>
      <dgm:spPr/>
    </dgm:pt>
    <dgm:pt modelId="{ADA02025-C022-4E68-AA01-066085657378}" type="pres">
      <dgm:prSet presAssocID="{A221783F-2571-4939-BD24-19D522D82D64}" presName="cycle" presStyleCnt="0"/>
      <dgm:spPr/>
    </dgm:pt>
    <dgm:pt modelId="{234BEDDB-EEAC-4EED-BF7E-AB1037F8741D}" type="pres">
      <dgm:prSet presAssocID="{A221783F-2571-4939-BD24-19D522D82D64}" presName="srcNode" presStyleLbl="node1" presStyleIdx="0" presStyleCnt="4"/>
      <dgm:spPr/>
    </dgm:pt>
    <dgm:pt modelId="{C6B69B88-A9A7-4E7F-ACC8-934374ECE216}" type="pres">
      <dgm:prSet presAssocID="{A221783F-2571-4939-BD24-19D522D82D64}" presName="conn" presStyleLbl="parChTrans1D2" presStyleIdx="0" presStyleCnt="1"/>
      <dgm:spPr/>
    </dgm:pt>
    <dgm:pt modelId="{CC287A39-50A2-470B-8B0F-149CE08AB88A}" type="pres">
      <dgm:prSet presAssocID="{A221783F-2571-4939-BD24-19D522D82D64}" presName="extraNode" presStyleLbl="node1" presStyleIdx="0" presStyleCnt="4"/>
      <dgm:spPr/>
    </dgm:pt>
    <dgm:pt modelId="{9F82511B-085F-4B36-ACE6-A5BF91E68D47}" type="pres">
      <dgm:prSet presAssocID="{A221783F-2571-4939-BD24-19D522D82D64}" presName="dstNode" presStyleLbl="node1" presStyleIdx="0" presStyleCnt="4"/>
      <dgm:spPr/>
    </dgm:pt>
    <dgm:pt modelId="{DA56C9E8-BD0C-44B3-9527-B495CC68867C}" type="pres">
      <dgm:prSet presAssocID="{F65C290B-50CA-4108-89DC-EC23CA47F325}" presName="text_1" presStyleLbl="node1" presStyleIdx="0" presStyleCnt="4">
        <dgm:presLayoutVars>
          <dgm:bulletEnabled val="1"/>
        </dgm:presLayoutVars>
      </dgm:prSet>
      <dgm:spPr/>
    </dgm:pt>
    <dgm:pt modelId="{0D34A1BC-B7C0-41EF-A94F-014FDEF63F0E}" type="pres">
      <dgm:prSet presAssocID="{F65C290B-50CA-4108-89DC-EC23CA47F325}" presName="accent_1" presStyleCnt="0"/>
      <dgm:spPr/>
    </dgm:pt>
    <dgm:pt modelId="{AE76A3BE-C72C-4728-95CB-1ED5C846D727}" type="pres">
      <dgm:prSet presAssocID="{F65C290B-50CA-4108-89DC-EC23CA47F325}" presName="accentRepeatNode" presStyleLbl="solidFgAcc1" presStyleIdx="0" presStyleCnt="4" custScaleX="124952" custScaleY="127621"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E40CA2B6-E3DE-4B15-BFE7-04F08BF76063}" type="pres">
      <dgm:prSet presAssocID="{964BAEB2-9FE8-4030-BC7B-4E2DD8EFF49C}" presName="text_2" presStyleLbl="node1" presStyleIdx="1" presStyleCnt="4">
        <dgm:presLayoutVars>
          <dgm:bulletEnabled val="1"/>
        </dgm:presLayoutVars>
      </dgm:prSet>
      <dgm:spPr/>
    </dgm:pt>
    <dgm:pt modelId="{CF72344D-9F93-4E2B-928B-FD49387B963B}" type="pres">
      <dgm:prSet presAssocID="{964BAEB2-9FE8-4030-BC7B-4E2DD8EFF49C}" presName="accent_2" presStyleCnt="0"/>
      <dgm:spPr/>
    </dgm:pt>
    <dgm:pt modelId="{A0EDE9E5-E048-4B40-A7E5-9973BE509BD6}" type="pres">
      <dgm:prSet presAssocID="{964BAEB2-9FE8-4030-BC7B-4E2DD8EFF49C}" presName="accentRepeatNode" presStyleLbl="solidFgAcc1" presStyleIdx="1" presStyleCnt="4" custScaleX="121818" custScaleY="118940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9CCA091-9EF9-4D2E-A404-6F63B9D62690}" type="pres">
      <dgm:prSet presAssocID="{D2692F87-87E9-44AC-B3C6-AB13DB227E2B}" presName="text_3" presStyleLbl="node1" presStyleIdx="2" presStyleCnt="4">
        <dgm:presLayoutVars>
          <dgm:bulletEnabled val="1"/>
        </dgm:presLayoutVars>
      </dgm:prSet>
      <dgm:spPr/>
    </dgm:pt>
    <dgm:pt modelId="{97130D84-2489-42BD-BC81-7B95E352158F}" type="pres">
      <dgm:prSet presAssocID="{D2692F87-87E9-44AC-B3C6-AB13DB227E2B}" presName="accent_3" presStyleCnt="0"/>
      <dgm:spPr/>
    </dgm:pt>
    <dgm:pt modelId="{5D333158-71B7-4BB1-9041-11876AFB5EA3}" type="pres">
      <dgm:prSet presAssocID="{D2692F87-87E9-44AC-B3C6-AB13DB227E2B}" presName="accentRepeatNode" presStyleLbl="solidFgAcc1" presStyleIdx="2" presStyleCnt="4" custScaleX="123926" custScaleY="116746"/>
      <dgm:spPr>
        <a:blipFill rotWithShape="0">
          <a:blip xmlns:r="http://schemas.openxmlformats.org/officeDocument/2006/relationships" r:embed="rId3"/>
          <a:srcRect/>
          <a:stretch>
            <a:fillRect l="-33000" r="-33000"/>
          </a:stretch>
        </a:blipFill>
      </dgm:spPr>
    </dgm:pt>
    <dgm:pt modelId="{1E2DFCC4-BDFD-4045-9ECB-D7728E9134AD}" type="pres">
      <dgm:prSet presAssocID="{F144ECDD-8F05-4305-9CE6-EA405C710453}" presName="text_4" presStyleLbl="node1" presStyleIdx="3" presStyleCnt="4">
        <dgm:presLayoutVars>
          <dgm:bulletEnabled val="1"/>
        </dgm:presLayoutVars>
      </dgm:prSet>
      <dgm:spPr/>
    </dgm:pt>
    <dgm:pt modelId="{EBAF3E42-3CC6-41BD-96C2-1E4F98AECD17}" type="pres">
      <dgm:prSet presAssocID="{F144ECDD-8F05-4305-9CE6-EA405C710453}" presName="accent_4" presStyleCnt="0"/>
      <dgm:spPr/>
    </dgm:pt>
    <dgm:pt modelId="{88E3A0F2-A81A-4F19-A3AD-06D8AE25B890}" type="pres">
      <dgm:prSet presAssocID="{F144ECDD-8F05-4305-9CE6-EA405C710453}" presName="accentRepeatNode" presStyleLbl="solidFgAcc1" presStyleIdx="3" presStyleCnt="4" custScaleX="120846" custScaleY="114551" custLinFactNeighborX="3243"/>
      <dgm:spPr>
        <a:blipFill rotWithShape="0">
          <a:blip xmlns:r="http://schemas.openxmlformats.org/officeDocument/2006/relationships" r:embed="rId4"/>
          <a:srcRect/>
          <a:stretch>
            <a:fillRect t="-5000" b="-5000"/>
          </a:stretch>
        </a:blipFill>
      </dgm:spPr>
    </dgm:pt>
  </dgm:ptLst>
  <dgm:cxnLst>
    <dgm:cxn modelId="{88CA8618-1A2C-44E2-9742-972CB208BB40}" type="presOf" srcId="{18E673FA-8A3F-41F0-AFF6-8BF0382E9189}" destId="{C6B69B88-A9A7-4E7F-ACC8-934374ECE216}" srcOrd="0" destOrd="0" presId="urn:microsoft.com/office/officeart/2008/layout/VerticalCurvedList"/>
    <dgm:cxn modelId="{F722842B-903F-4233-9D89-22FB2F1B4CC3}" type="presOf" srcId="{D2692F87-87E9-44AC-B3C6-AB13DB227E2B}" destId="{C9CCA091-9EF9-4D2E-A404-6F63B9D62690}" srcOrd="0" destOrd="0" presId="urn:microsoft.com/office/officeart/2008/layout/VerticalCurvedList"/>
    <dgm:cxn modelId="{F0200544-FA01-4BBC-AE51-422D0B9AB15C}" srcId="{A221783F-2571-4939-BD24-19D522D82D64}" destId="{D2692F87-87E9-44AC-B3C6-AB13DB227E2B}" srcOrd="2" destOrd="0" parTransId="{E3FCC49A-9A58-404F-B404-2D02291D6916}" sibTransId="{1838826A-1BF4-46CD-A7D0-781F485CF218}"/>
    <dgm:cxn modelId="{37694159-6B96-49C7-8F1C-2D77F0417D07}" srcId="{A221783F-2571-4939-BD24-19D522D82D64}" destId="{F144ECDD-8F05-4305-9CE6-EA405C710453}" srcOrd="3" destOrd="0" parTransId="{A7F7B2E5-BAC5-4E10-AD42-3C1BF22E09A0}" sibTransId="{2C0B01EE-6625-4617-BBEA-4CDFE6FF997C}"/>
    <dgm:cxn modelId="{F72B4F88-6509-4D8E-B2C7-47F12253DC23}" type="presOf" srcId="{964BAEB2-9FE8-4030-BC7B-4E2DD8EFF49C}" destId="{E40CA2B6-E3DE-4B15-BFE7-04F08BF76063}" srcOrd="0" destOrd="0" presId="urn:microsoft.com/office/officeart/2008/layout/VerticalCurvedList"/>
    <dgm:cxn modelId="{1861568F-097E-4883-B52D-ED3C75D8B225}" srcId="{A221783F-2571-4939-BD24-19D522D82D64}" destId="{964BAEB2-9FE8-4030-BC7B-4E2DD8EFF49C}" srcOrd="1" destOrd="0" parTransId="{10381DE4-D36B-4D95-A421-19EA2F64B2B9}" sibTransId="{BB300B40-C76C-4EAF-9C6E-322879E796E0}"/>
    <dgm:cxn modelId="{54006491-6124-4F71-8496-472456866408}" type="presOf" srcId="{F65C290B-50CA-4108-89DC-EC23CA47F325}" destId="{DA56C9E8-BD0C-44B3-9527-B495CC68867C}" srcOrd="0" destOrd="0" presId="urn:microsoft.com/office/officeart/2008/layout/VerticalCurvedList"/>
    <dgm:cxn modelId="{E29384D2-D7BB-4077-AAAB-02367D461B3A}" type="presOf" srcId="{F144ECDD-8F05-4305-9CE6-EA405C710453}" destId="{1E2DFCC4-BDFD-4045-9ECB-D7728E9134AD}" srcOrd="0" destOrd="0" presId="urn:microsoft.com/office/officeart/2008/layout/VerticalCurvedList"/>
    <dgm:cxn modelId="{443EA1DC-463B-490F-B32F-17575A045F6D}" srcId="{A221783F-2571-4939-BD24-19D522D82D64}" destId="{F65C290B-50CA-4108-89DC-EC23CA47F325}" srcOrd="0" destOrd="0" parTransId="{0945CBE4-2BA3-48BA-BD2A-A688C1346302}" sibTransId="{18E673FA-8A3F-41F0-AFF6-8BF0382E9189}"/>
    <dgm:cxn modelId="{316BCADF-5AD4-4C16-B4F6-6856E5E7C72D}" type="presOf" srcId="{A221783F-2571-4939-BD24-19D522D82D64}" destId="{980100CB-3DC9-4260-8E2F-22B979F7B099}" srcOrd="0" destOrd="0" presId="urn:microsoft.com/office/officeart/2008/layout/VerticalCurvedList"/>
    <dgm:cxn modelId="{FFE1CE23-6557-4CE6-A2E2-0F288BC967AF}" type="presParOf" srcId="{980100CB-3DC9-4260-8E2F-22B979F7B099}" destId="{0DD5BDAB-F650-4C06-948C-2D91169E43AB}" srcOrd="0" destOrd="0" presId="urn:microsoft.com/office/officeart/2008/layout/VerticalCurvedList"/>
    <dgm:cxn modelId="{BAE567F4-31ED-4FA9-B546-7703FAE65DAD}" type="presParOf" srcId="{0DD5BDAB-F650-4C06-948C-2D91169E43AB}" destId="{ADA02025-C022-4E68-AA01-066085657378}" srcOrd="0" destOrd="0" presId="urn:microsoft.com/office/officeart/2008/layout/VerticalCurvedList"/>
    <dgm:cxn modelId="{E6CDB571-A8A3-4A3D-9140-3FB09AEF2285}" type="presParOf" srcId="{ADA02025-C022-4E68-AA01-066085657378}" destId="{234BEDDB-EEAC-4EED-BF7E-AB1037F8741D}" srcOrd="0" destOrd="0" presId="urn:microsoft.com/office/officeart/2008/layout/VerticalCurvedList"/>
    <dgm:cxn modelId="{F92CF5CE-A1CE-4E50-9CD3-BD3F92E9364D}" type="presParOf" srcId="{ADA02025-C022-4E68-AA01-066085657378}" destId="{C6B69B88-A9A7-4E7F-ACC8-934374ECE216}" srcOrd="1" destOrd="0" presId="urn:microsoft.com/office/officeart/2008/layout/VerticalCurvedList"/>
    <dgm:cxn modelId="{092D1C97-4617-4F59-A108-4CC5B85E5078}" type="presParOf" srcId="{ADA02025-C022-4E68-AA01-066085657378}" destId="{CC287A39-50A2-470B-8B0F-149CE08AB88A}" srcOrd="2" destOrd="0" presId="urn:microsoft.com/office/officeart/2008/layout/VerticalCurvedList"/>
    <dgm:cxn modelId="{155737E8-A3CA-427F-8A46-1C96A2F68E4E}" type="presParOf" srcId="{ADA02025-C022-4E68-AA01-066085657378}" destId="{9F82511B-085F-4B36-ACE6-A5BF91E68D47}" srcOrd="3" destOrd="0" presId="urn:microsoft.com/office/officeart/2008/layout/VerticalCurvedList"/>
    <dgm:cxn modelId="{D62B1EC1-91B9-4493-8010-969E3EC4571E}" type="presParOf" srcId="{0DD5BDAB-F650-4C06-948C-2D91169E43AB}" destId="{DA56C9E8-BD0C-44B3-9527-B495CC68867C}" srcOrd="1" destOrd="0" presId="urn:microsoft.com/office/officeart/2008/layout/VerticalCurvedList"/>
    <dgm:cxn modelId="{617A097C-6775-4228-AE95-6D882E5DA200}" type="presParOf" srcId="{0DD5BDAB-F650-4C06-948C-2D91169E43AB}" destId="{0D34A1BC-B7C0-41EF-A94F-014FDEF63F0E}" srcOrd="2" destOrd="0" presId="urn:microsoft.com/office/officeart/2008/layout/VerticalCurvedList"/>
    <dgm:cxn modelId="{22C00435-E014-4F56-8BF0-FBF28B93E575}" type="presParOf" srcId="{0D34A1BC-B7C0-41EF-A94F-014FDEF63F0E}" destId="{AE76A3BE-C72C-4728-95CB-1ED5C846D727}" srcOrd="0" destOrd="0" presId="urn:microsoft.com/office/officeart/2008/layout/VerticalCurvedList"/>
    <dgm:cxn modelId="{A61630B4-6CDE-4D75-B6DF-D97F4AFB6270}" type="presParOf" srcId="{0DD5BDAB-F650-4C06-948C-2D91169E43AB}" destId="{E40CA2B6-E3DE-4B15-BFE7-04F08BF76063}" srcOrd="3" destOrd="0" presId="urn:microsoft.com/office/officeart/2008/layout/VerticalCurvedList"/>
    <dgm:cxn modelId="{B5C7661A-C802-4711-901B-41BF97471D3F}" type="presParOf" srcId="{0DD5BDAB-F650-4C06-948C-2D91169E43AB}" destId="{CF72344D-9F93-4E2B-928B-FD49387B963B}" srcOrd="4" destOrd="0" presId="urn:microsoft.com/office/officeart/2008/layout/VerticalCurvedList"/>
    <dgm:cxn modelId="{389E4293-E3A9-4968-B1DD-760E3ABE31B3}" type="presParOf" srcId="{CF72344D-9F93-4E2B-928B-FD49387B963B}" destId="{A0EDE9E5-E048-4B40-A7E5-9973BE509BD6}" srcOrd="0" destOrd="0" presId="urn:microsoft.com/office/officeart/2008/layout/VerticalCurvedList"/>
    <dgm:cxn modelId="{CF4018FB-A8FA-4722-935A-B7E0E0DC83FF}" type="presParOf" srcId="{0DD5BDAB-F650-4C06-948C-2D91169E43AB}" destId="{C9CCA091-9EF9-4D2E-A404-6F63B9D62690}" srcOrd="5" destOrd="0" presId="urn:microsoft.com/office/officeart/2008/layout/VerticalCurvedList"/>
    <dgm:cxn modelId="{28054F1B-49AD-40A6-AD7B-D36F18669CB2}" type="presParOf" srcId="{0DD5BDAB-F650-4C06-948C-2D91169E43AB}" destId="{97130D84-2489-42BD-BC81-7B95E352158F}" srcOrd="6" destOrd="0" presId="urn:microsoft.com/office/officeart/2008/layout/VerticalCurvedList"/>
    <dgm:cxn modelId="{1A947D40-078C-4095-8D36-1DED9E9C35CB}" type="presParOf" srcId="{97130D84-2489-42BD-BC81-7B95E352158F}" destId="{5D333158-71B7-4BB1-9041-11876AFB5EA3}" srcOrd="0" destOrd="0" presId="urn:microsoft.com/office/officeart/2008/layout/VerticalCurvedList"/>
    <dgm:cxn modelId="{09EEC3E1-8CFE-4899-9EA2-97A37070AC53}" type="presParOf" srcId="{0DD5BDAB-F650-4C06-948C-2D91169E43AB}" destId="{1E2DFCC4-BDFD-4045-9ECB-D7728E9134AD}" srcOrd="7" destOrd="0" presId="urn:microsoft.com/office/officeart/2008/layout/VerticalCurvedList"/>
    <dgm:cxn modelId="{8E142DE8-2743-4259-B030-BA0FA7506136}" type="presParOf" srcId="{0DD5BDAB-F650-4C06-948C-2D91169E43AB}" destId="{EBAF3E42-3CC6-41BD-96C2-1E4F98AECD17}" srcOrd="8" destOrd="0" presId="urn:microsoft.com/office/officeart/2008/layout/VerticalCurvedList"/>
    <dgm:cxn modelId="{6642C223-0B7D-4C27-A1F4-F7E38A95F165}" type="presParOf" srcId="{EBAF3E42-3CC6-41BD-96C2-1E4F98AECD17}" destId="{88E3A0F2-A81A-4F19-A3AD-06D8AE25B8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7F63351-9845-4755-BE7A-08D97541CB41}" type="doc">
      <dgm:prSet loTypeId="urn:microsoft.com/office/officeart/2005/8/layout/p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5EF68C-A481-474B-8DAB-CDEDAC3130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a-IR" sz="1800" dirty="0">
              <a:cs typeface="B Nazanin" panose="00000400000000000000" pitchFamily="2" charset="-78"/>
            </a:rPr>
            <a:t>حضور رئیس، کارکنان و کارشناسان اورژانس اجتماعی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سنقروکلیایی</a:t>
          </a:r>
          <a:r>
            <a:rPr lang="fa-IR" sz="1800" dirty="0">
              <a:cs typeface="B Nazanin" panose="00000400000000000000" pitchFamily="2" charset="-78"/>
            </a:rPr>
            <a:t> در مراسم 22بهمن</a:t>
          </a:r>
          <a:endParaRPr lang="en-US" sz="1800" dirty="0">
            <a:cs typeface="B Nazanin" panose="00000400000000000000" pitchFamily="2" charset="-78"/>
          </a:endParaRPr>
        </a:p>
      </dgm:t>
    </dgm:pt>
    <dgm:pt modelId="{7124B371-88F3-4041-BE64-16DD5AFF2DAD}" type="parTrans" cxnId="{A798EB1E-20EC-4FA5-9E24-F906F9231D5E}">
      <dgm:prSet/>
      <dgm:spPr/>
      <dgm:t>
        <a:bodyPr/>
        <a:lstStyle/>
        <a:p>
          <a:endParaRPr lang="en-US"/>
        </a:p>
      </dgm:t>
    </dgm:pt>
    <dgm:pt modelId="{82729A86-2ACF-4F91-A84C-348FDC38F985}" type="sibTrans" cxnId="{A798EB1E-20EC-4FA5-9E24-F906F9231D5E}">
      <dgm:prSet/>
      <dgm:spPr/>
      <dgm:t>
        <a:bodyPr/>
        <a:lstStyle/>
        <a:p>
          <a:endParaRPr lang="en-US"/>
        </a:p>
      </dgm:t>
    </dgm:pt>
    <dgm:pt modelId="{12C4E972-8A24-4A31-B085-F65994F33D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a-IR" sz="1800" dirty="0">
              <a:cs typeface="B Nazanin" panose="00000400000000000000" pitchFamily="2" charset="-78"/>
            </a:rPr>
            <a:t>حضور کارکنان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پاوه</a:t>
          </a:r>
          <a:r>
            <a:rPr lang="fa-IR" sz="1800" dirty="0">
              <a:cs typeface="B Nazanin" panose="00000400000000000000" pitchFamily="2" charset="-78"/>
            </a:rPr>
            <a:t> در راهپیمایی یوم‌الله ۲۲ بهمن</a:t>
          </a:r>
          <a:endParaRPr lang="en-US" sz="1800" dirty="0">
            <a:cs typeface="B Nazanin" panose="00000400000000000000" pitchFamily="2" charset="-78"/>
          </a:endParaRPr>
        </a:p>
      </dgm:t>
    </dgm:pt>
    <dgm:pt modelId="{E9CA359E-DA48-48F3-8F52-FEF79AF4ED61}" type="parTrans" cxnId="{2BF6180E-568E-479B-AF6D-3CF3F7C6B842}">
      <dgm:prSet/>
      <dgm:spPr/>
      <dgm:t>
        <a:bodyPr/>
        <a:lstStyle/>
        <a:p>
          <a:endParaRPr lang="en-US"/>
        </a:p>
      </dgm:t>
    </dgm:pt>
    <dgm:pt modelId="{CF388F7F-7E2F-4387-8374-AA82421626AE}" type="sibTrans" cxnId="{2BF6180E-568E-479B-AF6D-3CF3F7C6B842}">
      <dgm:prSet/>
      <dgm:spPr/>
      <dgm:t>
        <a:bodyPr/>
        <a:lstStyle/>
        <a:p>
          <a:endParaRPr lang="en-US"/>
        </a:p>
      </dgm:t>
    </dgm:pt>
    <dgm:pt modelId="{50962935-39FF-4DC1-82C2-C1C4B03AC2BB}">
      <dgm:prSet custT="1"/>
      <dgm:spPr/>
      <dgm:t>
        <a:bodyPr/>
        <a:lstStyle/>
        <a:p>
          <a:pPr algn="r">
            <a:lnSpc>
              <a:spcPct val="150000"/>
            </a:lnSpc>
          </a:pPr>
          <a:r>
            <a:rPr lang="fa-IR" sz="1800" dirty="0"/>
            <a:t>حضورکارکنان اداره بهزیستی شهرستان </a:t>
          </a:r>
          <a:r>
            <a:rPr lang="fa-IR" sz="2000" b="1" dirty="0">
              <a:solidFill>
                <a:srgbClr val="FFFF00"/>
              </a:solidFill>
            </a:rPr>
            <a:t>دالاهو</a:t>
          </a:r>
          <a:r>
            <a:rPr lang="fa-IR" sz="1800" dirty="0"/>
            <a:t> در راهپیمایی یوم الله ۲۲ بهمن</a:t>
          </a:r>
          <a:endParaRPr lang="en-US" sz="1800" dirty="0"/>
        </a:p>
      </dgm:t>
    </dgm:pt>
    <dgm:pt modelId="{7CDF8383-BEFB-40B7-A740-6198653D43BD}" type="parTrans" cxnId="{C19D330C-2DE9-4380-BE0C-4EE6D0F29F86}">
      <dgm:prSet/>
      <dgm:spPr/>
      <dgm:t>
        <a:bodyPr/>
        <a:lstStyle/>
        <a:p>
          <a:endParaRPr lang="en-US"/>
        </a:p>
      </dgm:t>
    </dgm:pt>
    <dgm:pt modelId="{3C2CB402-186D-4B78-898A-66DB459C2A1F}" type="sibTrans" cxnId="{C19D330C-2DE9-4380-BE0C-4EE6D0F29F86}">
      <dgm:prSet/>
      <dgm:spPr/>
      <dgm:t>
        <a:bodyPr/>
        <a:lstStyle/>
        <a:p>
          <a:endParaRPr lang="en-US"/>
        </a:p>
      </dgm:t>
    </dgm:pt>
    <dgm:pt modelId="{751BA994-5472-421E-B586-C6193E5A5826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حضور مدیر، کارکنان و مددجویان تحت پوشش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روانسر</a:t>
          </a:r>
          <a:r>
            <a:rPr lang="fa-IR" sz="1800" dirty="0">
              <a:cs typeface="B Nazanin" panose="00000400000000000000" pitchFamily="2" charset="-78"/>
            </a:rPr>
            <a:t> در راهپیمایی ۲۲ بهمن  ماه و گرامی‌داشت چهل و هفتمین سالگرد پیروزی انقلاب اسلامی</a:t>
          </a:r>
          <a:endParaRPr lang="en-US" sz="1800" dirty="0">
            <a:cs typeface="B Nazanin" panose="00000400000000000000" pitchFamily="2" charset="-78"/>
          </a:endParaRPr>
        </a:p>
      </dgm:t>
    </dgm:pt>
    <dgm:pt modelId="{61D41CB5-7D1F-4C63-BC48-36532D0AD125}" type="parTrans" cxnId="{5070BF71-6EFD-468A-8BFA-03C700EA39DF}">
      <dgm:prSet/>
      <dgm:spPr/>
      <dgm:t>
        <a:bodyPr/>
        <a:lstStyle/>
        <a:p>
          <a:endParaRPr lang="en-US"/>
        </a:p>
      </dgm:t>
    </dgm:pt>
    <dgm:pt modelId="{9B9862F7-A728-4178-877B-F7E0E9D0493D}" type="sibTrans" cxnId="{5070BF71-6EFD-468A-8BFA-03C700EA39DF}">
      <dgm:prSet/>
      <dgm:spPr/>
      <dgm:t>
        <a:bodyPr/>
        <a:lstStyle/>
        <a:p>
          <a:endParaRPr lang="en-US"/>
        </a:p>
      </dgm:t>
    </dgm:pt>
    <dgm:pt modelId="{E3F4560D-503F-49B0-BC4D-95FE5F6FB7C5}" type="pres">
      <dgm:prSet presAssocID="{87F63351-9845-4755-BE7A-08D97541CB41}" presName="Name0" presStyleCnt="0">
        <dgm:presLayoutVars>
          <dgm:dir/>
          <dgm:resizeHandles val="exact"/>
        </dgm:presLayoutVars>
      </dgm:prSet>
      <dgm:spPr/>
    </dgm:pt>
    <dgm:pt modelId="{B1CFE6F8-02AE-429F-9696-2DA6119B9BA2}" type="pres">
      <dgm:prSet presAssocID="{87F63351-9845-4755-BE7A-08D97541CB41}" presName="bkgdShp" presStyleLbl="alignAccFollowNode1" presStyleIdx="0" presStyleCnt="1"/>
      <dgm:spPr/>
    </dgm:pt>
    <dgm:pt modelId="{374C0FA6-5801-4EDE-9754-E8D4DAF139E9}" type="pres">
      <dgm:prSet presAssocID="{87F63351-9845-4755-BE7A-08D97541CB41}" presName="linComp" presStyleCnt="0"/>
      <dgm:spPr/>
    </dgm:pt>
    <dgm:pt modelId="{18FAF0CA-388E-43A3-991C-996AF5A31859}" type="pres">
      <dgm:prSet presAssocID="{265EF68C-A481-474B-8DAB-CDEDAC31309C}" presName="compNode" presStyleCnt="0"/>
      <dgm:spPr/>
    </dgm:pt>
    <dgm:pt modelId="{D0121865-E424-496B-AC75-48DE3793A2A6}" type="pres">
      <dgm:prSet presAssocID="{265EF68C-A481-474B-8DAB-CDEDAC31309C}" presName="node" presStyleLbl="node1" presStyleIdx="0" presStyleCnt="4">
        <dgm:presLayoutVars>
          <dgm:bulletEnabled val="1"/>
        </dgm:presLayoutVars>
      </dgm:prSet>
      <dgm:spPr/>
    </dgm:pt>
    <dgm:pt modelId="{CC8975D8-FDD1-48FB-8299-7B341333941E}" type="pres">
      <dgm:prSet presAssocID="{265EF68C-A481-474B-8DAB-CDEDAC31309C}" presName="invisiNode" presStyleLbl="node1" presStyleIdx="0" presStyleCnt="4"/>
      <dgm:spPr/>
    </dgm:pt>
    <dgm:pt modelId="{349BB220-1CCC-4D88-A10A-3C5180338F09}" type="pres">
      <dgm:prSet presAssocID="{265EF68C-A481-474B-8DAB-CDEDAC31309C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28000" b="-28000"/>
          </a:stretch>
        </a:blipFill>
      </dgm:spPr>
    </dgm:pt>
    <dgm:pt modelId="{04892E83-7F44-4C67-B622-90A94655D047}" type="pres">
      <dgm:prSet presAssocID="{82729A86-2ACF-4F91-A84C-348FDC38F985}" presName="sibTrans" presStyleLbl="sibTrans2D1" presStyleIdx="0" presStyleCnt="0"/>
      <dgm:spPr/>
    </dgm:pt>
    <dgm:pt modelId="{09C81633-9995-4359-A9D9-6254763A31C4}" type="pres">
      <dgm:prSet presAssocID="{12C4E972-8A24-4A31-B085-F65994F33DE2}" presName="compNode" presStyleCnt="0"/>
      <dgm:spPr/>
    </dgm:pt>
    <dgm:pt modelId="{C09BDD1A-20DE-4ED7-BA88-1689F3C61F1A}" type="pres">
      <dgm:prSet presAssocID="{12C4E972-8A24-4A31-B085-F65994F33DE2}" presName="node" presStyleLbl="node1" presStyleIdx="1" presStyleCnt="4">
        <dgm:presLayoutVars>
          <dgm:bulletEnabled val="1"/>
        </dgm:presLayoutVars>
      </dgm:prSet>
      <dgm:spPr/>
    </dgm:pt>
    <dgm:pt modelId="{C45EACE9-777F-4F98-976F-F7D9150C3EA0}" type="pres">
      <dgm:prSet presAssocID="{12C4E972-8A24-4A31-B085-F65994F33DE2}" presName="invisiNode" presStyleLbl="node1" presStyleIdx="1" presStyleCnt="4"/>
      <dgm:spPr/>
    </dgm:pt>
    <dgm:pt modelId="{68B7D473-A254-471E-B908-FC7429E6F4D0}" type="pres">
      <dgm:prSet presAssocID="{12C4E972-8A24-4A31-B085-F65994F33DE2}" presName="imagNode" presStyleLbl="fgImgPlace1" presStyleIdx="1" presStyleCnt="4" custLinFactNeighborX="454" custLinFactNeighborY="-1844"/>
      <dgm:spPr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</dgm:spPr>
    </dgm:pt>
    <dgm:pt modelId="{2E409085-E107-4154-A055-B79C0B10201C}" type="pres">
      <dgm:prSet presAssocID="{CF388F7F-7E2F-4387-8374-AA82421626AE}" presName="sibTrans" presStyleLbl="sibTrans2D1" presStyleIdx="0" presStyleCnt="0"/>
      <dgm:spPr/>
    </dgm:pt>
    <dgm:pt modelId="{A1ADC213-4F70-4968-B236-E0118AD404F5}" type="pres">
      <dgm:prSet presAssocID="{50962935-39FF-4DC1-82C2-C1C4B03AC2BB}" presName="compNode" presStyleCnt="0"/>
      <dgm:spPr/>
    </dgm:pt>
    <dgm:pt modelId="{12D06200-BA74-4E27-9088-D16109BD37CE}" type="pres">
      <dgm:prSet presAssocID="{50962935-39FF-4DC1-82C2-C1C4B03AC2BB}" presName="node" presStyleLbl="node1" presStyleIdx="2" presStyleCnt="4" custLinFactNeighborX="1362" custLinFactNeighborY="-369">
        <dgm:presLayoutVars>
          <dgm:bulletEnabled val="1"/>
        </dgm:presLayoutVars>
      </dgm:prSet>
      <dgm:spPr/>
    </dgm:pt>
    <dgm:pt modelId="{2E2C44A8-3D39-4BA4-BCE9-3F969EA1895F}" type="pres">
      <dgm:prSet presAssocID="{50962935-39FF-4DC1-82C2-C1C4B03AC2BB}" presName="invisiNode" presStyleLbl="node1" presStyleIdx="2" presStyleCnt="4"/>
      <dgm:spPr/>
    </dgm:pt>
    <dgm:pt modelId="{682D26FB-0E13-4B34-9670-12025518A6A6}" type="pres">
      <dgm:prSet presAssocID="{50962935-39FF-4DC1-82C2-C1C4B03AC2BB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  <dgm:pt modelId="{AED84ED0-3751-4BF4-BE5C-404FC1C5ED19}" type="pres">
      <dgm:prSet presAssocID="{3C2CB402-186D-4B78-898A-66DB459C2A1F}" presName="sibTrans" presStyleLbl="sibTrans2D1" presStyleIdx="0" presStyleCnt="0"/>
      <dgm:spPr/>
    </dgm:pt>
    <dgm:pt modelId="{14C6E8A1-74A1-405E-9142-C158E722AEA0}" type="pres">
      <dgm:prSet presAssocID="{751BA994-5472-421E-B586-C6193E5A5826}" presName="compNode" presStyleCnt="0"/>
      <dgm:spPr/>
    </dgm:pt>
    <dgm:pt modelId="{DCBB89A9-D97D-4FCC-8897-43925E1E13BA}" type="pres">
      <dgm:prSet presAssocID="{751BA994-5472-421E-B586-C6193E5A5826}" presName="node" presStyleLbl="node1" presStyleIdx="3" presStyleCnt="4">
        <dgm:presLayoutVars>
          <dgm:bulletEnabled val="1"/>
        </dgm:presLayoutVars>
      </dgm:prSet>
      <dgm:spPr/>
    </dgm:pt>
    <dgm:pt modelId="{B77291CE-0C96-40CE-BD7A-CC39CE680670}" type="pres">
      <dgm:prSet presAssocID="{751BA994-5472-421E-B586-C6193E5A5826}" presName="invisiNode" presStyleLbl="node1" presStyleIdx="3" presStyleCnt="4"/>
      <dgm:spPr/>
    </dgm:pt>
    <dgm:pt modelId="{2EEEE9D7-D046-44A8-BDE8-E9E4AB9C1B6B}" type="pres">
      <dgm:prSet presAssocID="{751BA994-5472-421E-B586-C6193E5A5826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40000" b="-40000"/>
          </a:stretch>
        </a:blipFill>
      </dgm:spPr>
    </dgm:pt>
  </dgm:ptLst>
  <dgm:cxnLst>
    <dgm:cxn modelId="{E28FC201-58C2-4FBA-99AA-753D20C76914}" type="presOf" srcId="{82729A86-2ACF-4F91-A84C-348FDC38F985}" destId="{04892E83-7F44-4C67-B622-90A94655D047}" srcOrd="0" destOrd="0" presId="urn:microsoft.com/office/officeart/2005/8/layout/pList2"/>
    <dgm:cxn modelId="{C19D330C-2DE9-4380-BE0C-4EE6D0F29F86}" srcId="{87F63351-9845-4755-BE7A-08D97541CB41}" destId="{50962935-39FF-4DC1-82C2-C1C4B03AC2BB}" srcOrd="2" destOrd="0" parTransId="{7CDF8383-BEFB-40B7-A740-6198653D43BD}" sibTransId="{3C2CB402-186D-4B78-898A-66DB459C2A1F}"/>
    <dgm:cxn modelId="{2BF6180E-568E-479B-AF6D-3CF3F7C6B842}" srcId="{87F63351-9845-4755-BE7A-08D97541CB41}" destId="{12C4E972-8A24-4A31-B085-F65994F33DE2}" srcOrd="1" destOrd="0" parTransId="{E9CA359E-DA48-48F3-8F52-FEF79AF4ED61}" sibTransId="{CF388F7F-7E2F-4387-8374-AA82421626AE}"/>
    <dgm:cxn modelId="{41567F17-B1E3-4814-8CC8-208A56333A61}" type="presOf" srcId="{12C4E972-8A24-4A31-B085-F65994F33DE2}" destId="{C09BDD1A-20DE-4ED7-BA88-1689F3C61F1A}" srcOrd="0" destOrd="0" presId="urn:microsoft.com/office/officeart/2005/8/layout/pList2"/>
    <dgm:cxn modelId="{498A671E-D31E-4660-A63C-367080DDBD28}" type="presOf" srcId="{751BA994-5472-421E-B586-C6193E5A5826}" destId="{DCBB89A9-D97D-4FCC-8897-43925E1E13BA}" srcOrd="0" destOrd="0" presId="urn:microsoft.com/office/officeart/2005/8/layout/pList2"/>
    <dgm:cxn modelId="{A798EB1E-20EC-4FA5-9E24-F906F9231D5E}" srcId="{87F63351-9845-4755-BE7A-08D97541CB41}" destId="{265EF68C-A481-474B-8DAB-CDEDAC31309C}" srcOrd="0" destOrd="0" parTransId="{7124B371-88F3-4041-BE64-16DD5AFF2DAD}" sibTransId="{82729A86-2ACF-4F91-A84C-348FDC38F985}"/>
    <dgm:cxn modelId="{C295D82D-1F74-4434-BB50-4EA347DD07CB}" type="presOf" srcId="{3C2CB402-186D-4B78-898A-66DB459C2A1F}" destId="{AED84ED0-3751-4BF4-BE5C-404FC1C5ED19}" srcOrd="0" destOrd="0" presId="urn:microsoft.com/office/officeart/2005/8/layout/pList2"/>
    <dgm:cxn modelId="{E58DA860-7DB8-4F37-A1E3-BD8A5DE77384}" type="presOf" srcId="{CF388F7F-7E2F-4387-8374-AA82421626AE}" destId="{2E409085-E107-4154-A055-B79C0B10201C}" srcOrd="0" destOrd="0" presId="urn:microsoft.com/office/officeart/2005/8/layout/pList2"/>
    <dgm:cxn modelId="{822F424B-4A21-4E9E-9E40-8B15B493CA70}" type="presOf" srcId="{87F63351-9845-4755-BE7A-08D97541CB41}" destId="{E3F4560D-503F-49B0-BC4D-95FE5F6FB7C5}" srcOrd="0" destOrd="0" presId="urn:microsoft.com/office/officeart/2005/8/layout/pList2"/>
    <dgm:cxn modelId="{5070BF71-6EFD-468A-8BFA-03C700EA39DF}" srcId="{87F63351-9845-4755-BE7A-08D97541CB41}" destId="{751BA994-5472-421E-B586-C6193E5A5826}" srcOrd="3" destOrd="0" parTransId="{61D41CB5-7D1F-4C63-BC48-36532D0AD125}" sibTransId="{9B9862F7-A728-4178-877B-F7E0E9D0493D}"/>
    <dgm:cxn modelId="{798896B9-0F90-4DD4-86D0-2A5F7192A36A}" type="presOf" srcId="{50962935-39FF-4DC1-82C2-C1C4B03AC2BB}" destId="{12D06200-BA74-4E27-9088-D16109BD37CE}" srcOrd="0" destOrd="0" presId="urn:microsoft.com/office/officeart/2005/8/layout/pList2"/>
    <dgm:cxn modelId="{6D9A69DF-2482-4DFA-B9C1-776DF370DDE0}" type="presOf" srcId="{265EF68C-A481-474B-8DAB-CDEDAC31309C}" destId="{D0121865-E424-496B-AC75-48DE3793A2A6}" srcOrd="0" destOrd="0" presId="urn:microsoft.com/office/officeart/2005/8/layout/pList2"/>
    <dgm:cxn modelId="{0C443D7C-EF1C-4E6E-A1E0-ABF0EBF17931}" type="presParOf" srcId="{E3F4560D-503F-49B0-BC4D-95FE5F6FB7C5}" destId="{B1CFE6F8-02AE-429F-9696-2DA6119B9BA2}" srcOrd="0" destOrd="0" presId="urn:microsoft.com/office/officeart/2005/8/layout/pList2"/>
    <dgm:cxn modelId="{C6A39A0B-455F-437A-89B7-878A17F227D1}" type="presParOf" srcId="{E3F4560D-503F-49B0-BC4D-95FE5F6FB7C5}" destId="{374C0FA6-5801-4EDE-9754-E8D4DAF139E9}" srcOrd="1" destOrd="0" presId="urn:microsoft.com/office/officeart/2005/8/layout/pList2"/>
    <dgm:cxn modelId="{D9D0B62C-E6DC-46B6-A43D-16305DB1C477}" type="presParOf" srcId="{374C0FA6-5801-4EDE-9754-E8D4DAF139E9}" destId="{18FAF0CA-388E-43A3-991C-996AF5A31859}" srcOrd="0" destOrd="0" presId="urn:microsoft.com/office/officeart/2005/8/layout/pList2"/>
    <dgm:cxn modelId="{05F640FB-BD94-41C8-936F-9E68B724D1AC}" type="presParOf" srcId="{18FAF0CA-388E-43A3-991C-996AF5A31859}" destId="{D0121865-E424-496B-AC75-48DE3793A2A6}" srcOrd="0" destOrd="0" presId="urn:microsoft.com/office/officeart/2005/8/layout/pList2"/>
    <dgm:cxn modelId="{B4D5DB3C-57A0-433D-9D32-4CE7D35BF0D7}" type="presParOf" srcId="{18FAF0CA-388E-43A3-991C-996AF5A31859}" destId="{CC8975D8-FDD1-48FB-8299-7B341333941E}" srcOrd="1" destOrd="0" presId="urn:microsoft.com/office/officeart/2005/8/layout/pList2"/>
    <dgm:cxn modelId="{923D5160-6CB5-4CA0-AE76-8A88EDF1B336}" type="presParOf" srcId="{18FAF0CA-388E-43A3-991C-996AF5A31859}" destId="{349BB220-1CCC-4D88-A10A-3C5180338F09}" srcOrd="2" destOrd="0" presId="urn:microsoft.com/office/officeart/2005/8/layout/pList2"/>
    <dgm:cxn modelId="{9325D37A-69B6-47FF-A261-83E9C63420AE}" type="presParOf" srcId="{374C0FA6-5801-4EDE-9754-E8D4DAF139E9}" destId="{04892E83-7F44-4C67-B622-90A94655D047}" srcOrd="1" destOrd="0" presId="urn:microsoft.com/office/officeart/2005/8/layout/pList2"/>
    <dgm:cxn modelId="{4B1224AC-63B1-430F-804C-2EA599C04185}" type="presParOf" srcId="{374C0FA6-5801-4EDE-9754-E8D4DAF139E9}" destId="{09C81633-9995-4359-A9D9-6254763A31C4}" srcOrd="2" destOrd="0" presId="urn:microsoft.com/office/officeart/2005/8/layout/pList2"/>
    <dgm:cxn modelId="{64975A4A-89EE-4D55-B0BF-5D2C8D717AD4}" type="presParOf" srcId="{09C81633-9995-4359-A9D9-6254763A31C4}" destId="{C09BDD1A-20DE-4ED7-BA88-1689F3C61F1A}" srcOrd="0" destOrd="0" presId="urn:microsoft.com/office/officeart/2005/8/layout/pList2"/>
    <dgm:cxn modelId="{4CA25080-42CF-471B-B32B-F5C148184290}" type="presParOf" srcId="{09C81633-9995-4359-A9D9-6254763A31C4}" destId="{C45EACE9-777F-4F98-976F-F7D9150C3EA0}" srcOrd="1" destOrd="0" presId="urn:microsoft.com/office/officeart/2005/8/layout/pList2"/>
    <dgm:cxn modelId="{F0D350D2-8A10-4012-A3F1-59F2ABFC7148}" type="presParOf" srcId="{09C81633-9995-4359-A9D9-6254763A31C4}" destId="{68B7D473-A254-471E-B908-FC7429E6F4D0}" srcOrd="2" destOrd="0" presId="urn:microsoft.com/office/officeart/2005/8/layout/pList2"/>
    <dgm:cxn modelId="{35A306F7-B788-4B2C-AE50-993E02D8A0C6}" type="presParOf" srcId="{374C0FA6-5801-4EDE-9754-E8D4DAF139E9}" destId="{2E409085-E107-4154-A055-B79C0B10201C}" srcOrd="3" destOrd="0" presId="urn:microsoft.com/office/officeart/2005/8/layout/pList2"/>
    <dgm:cxn modelId="{9E636A83-B769-447A-A9EB-C14673783A6D}" type="presParOf" srcId="{374C0FA6-5801-4EDE-9754-E8D4DAF139E9}" destId="{A1ADC213-4F70-4968-B236-E0118AD404F5}" srcOrd="4" destOrd="0" presId="urn:microsoft.com/office/officeart/2005/8/layout/pList2"/>
    <dgm:cxn modelId="{FC11F4B3-E2C9-4958-B5EF-F76E765F6508}" type="presParOf" srcId="{A1ADC213-4F70-4968-B236-E0118AD404F5}" destId="{12D06200-BA74-4E27-9088-D16109BD37CE}" srcOrd="0" destOrd="0" presId="urn:microsoft.com/office/officeart/2005/8/layout/pList2"/>
    <dgm:cxn modelId="{AB6F671C-EF87-4741-9C0D-A738D58C4DE7}" type="presParOf" srcId="{A1ADC213-4F70-4968-B236-E0118AD404F5}" destId="{2E2C44A8-3D39-4BA4-BCE9-3F969EA1895F}" srcOrd="1" destOrd="0" presId="urn:microsoft.com/office/officeart/2005/8/layout/pList2"/>
    <dgm:cxn modelId="{B19B9951-56DC-49CF-8213-5BE73922F503}" type="presParOf" srcId="{A1ADC213-4F70-4968-B236-E0118AD404F5}" destId="{682D26FB-0E13-4B34-9670-12025518A6A6}" srcOrd="2" destOrd="0" presId="urn:microsoft.com/office/officeart/2005/8/layout/pList2"/>
    <dgm:cxn modelId="{34A6BEB8-9C8B-433D-8ADF-159872429E26}" type="presParOf" srcId="{374C0FA6-5801-4EDE-9754-E8D4DAF139E9}" destId="{AED84ED0-3751-4BF4-BE5C-404FC1C5ED19}" srcOrd="5" destOrd="0" presId="urn:microsoft.com/office/officeart/2005/8/layout/pList2"/>
    <dgm:cxn modelId="{4CE51B0E-CEBE-43D8-A0DB-6E40CA15DC95}" type="presParOf" srcId="{374C0FA6-5801-4EDE-9754-E8D4DAF139E9}" destId="{14C6E8A1-74A1-405E-9142-C158E722AEA0}" srcOrd="6" destOrd="0" presId="urn:microsoft.com/office/officeart/2005/8/layout/pList2"/>
    <dgm:cxn modelId="{2AF46AF6-D702-4473-8788-6B53FC5A01C9}" type="presParOf" srcId="{14C6E8A1-74A1-405E-9142-C158E722AEA0}" destId="{DCBB89A9-D97D-4FCC-8897-43925E1E13BA}" srcOrd="0" destOrd="0" presId="urn:microsoft.com/office/officeart/2005/8/layout/pList2"/>
    <dgm:cxn modelId="{59F23476-A5A8-47E0-AEE0-4257F49CB35A}" type="presParOf" srcId="{14C6E8A1-74A1-405E-9142-C158E722AEA0}" destId="{B77291CE-0C96-40CE-BD7A-CC39CE680670}" srcOrd="1" destOrd="0" presId="urn:microsoft.com/office/officeart/2005/8/layout/pList2"/>
    <dgm:cxn modelId="{6363F6E8-543F-41B8-9D2F-E539C5685251}" type="presParOf" srcId="{14C6E8A1-74A1-405E-9142-C158E722AEA0}" destId="{2EEEE9D7-D046-44A8-BDE8-E9E4AB9C1B6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DD639E-C5FD-43BB-AC84-CBE918957315}" type="doc">
      <dgm:prSet loTypeId="urn:microsoft.com/office/officeart/2005/8/layout/hList7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DF4484-BE82-4428-A447-049DCA7439BD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حضور کارکنان و مسئولان مراکز مثبت زندگی و اورژانس اجتماعی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اسلام‌آبادغرب  </a:t>
          </a:r>
          <a:r>
            <a:rPr lang="fa-IR" sz="1800" dirty="0">
              <a:cs typeface="B Nazanin" panose="00000400000000000000" pitchFamily="2" charset="-78"/>
            </a:rPr>
            <a:t>در راهپیمایی یوم‌الله ۲۲ بهمن</a:t>
          </a:r>
          <a:endParaRPr lang="en-US" sz="1800" dirty="0">
            <a:cs typeface="B Nazanin" panose="00000400000000000000" pitchFamily="2" charset="-78"/>
          </a:endParaRPr>
        </a:p>
      </dgm:t>
    </dgm:pt>
    <dgm:pt modelId="{CEE12E86-4812-401B-B34B-27246CF1FC32}" type="parTrans" cxnId="{9EEC86E2-8BE6-4AA7-9C4B-61D79DA3BEEB}">
      <dgm:prSet/>
      <dgm:spPr/>
      <dgm:t>
        <a:bodyPr/>
        <a:lstStyle/>
        <a:p>
          <a:endParaRPr lang="en-US"/>
        </a:p>
      </dgm:t>
    </dgm:pt>
    <dgm:pt modelId="{06810C88-4836-4B76-85A1-FADDA5A6990A}" type="sibTrans" cxnId="{9EEC86E2-8BE6-4AA7-9C4B-61D79DA3BEEB}">
      <dgm:prSet/>
      <dgm:spPr/>
      <dgm:t>
        <a:bodyPr/>
        <a:lstStyle/>
        <a:p>
          <a:endParaRPr lang="en-US"/>
        </a:p>
      </dgm:t>
    </dgm:pt>
    <dgm:pt modelId="{B67C8883-6F2A-445B-931B-74F6E5A34D73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حضور مدیرکل بهزیستی استان کرمانشاه به همراه رؤسا، معاونان، کارشناسان و کارکنان اورژانس اجتماعی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کرمانشاه</a:t>
          </a:r>
          <a:r>
            <a:rPr lang="fa-IR" sz="1800" dirty="0">
              <a:cs typeface="B Nazanin" panose="00000400000000000000" pitchFamily="2" charset="-78"/>
            </a:rPr>
            <a:t> در یوم الله 22بهمن</a:t>
          </a:r>
          <a:endParaRPr lang="en-US" sz="1800" dirty="0">
            <a:cs typeface="B Nazanin" panose="00000400000000000000" pitchFamily="2" charset="-78"/>
          </a:endParaRPr>
        </a:p>
      </dgm:t>
    </dgm:pt>
    <dgm:pt modelId="{CA26F5F4-5DCE-4092-B02D-F8152FFE233D}" type="parTrans" cxnId="{355510EE-226D-48AD-8AFE-FDF898E657BB}">
      <dgm:prSet/>
      <dgm:spPr/>
      <dgm:t>
        <a:bodyPr/>
        <a:lstStyle/>
        <a:p>
          <a:endParaRPr lang="en-US"/>
        </a:p>
      </dgm:t>
    </dgm:pt>
    <dgm:pt modelId="{CE5B804B-DC58-480E-B7A8-742C48EC7871}" type="sibTrans" cxnId="{355510EE-226D-48AD-8AFE-FDF898E657BB}">
      <dgm:prSet/>
      <dgm:spPr/>
      <dgm:t>
        <a:bodyPr/>
        <a:lstStyle/>
        <a:p>
          <a:endParaRPr lang="en-US"/>
        </a:p>
      </dgm:t>
    </dgm:pt>
    <dgm:pt modelId="{20607952-BAD9-40FD-9A34-DB13D9DF4AD9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حضور پرشور کارکنان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کنگاور</a:t>
          </a:r>
          <a:r>
            <a:rPr lang="fa-IR" sz="1800" dirty="0">
              <a:cs typeface="B Nazanin" panose="00000400000000000000" pitchFamily="2" charset="-78"/>
            </a:rPr>
            <a:t> در راهپیمایی یوم الله ۲۲ بهمن </a:t>
          </a:r>
          <a:endParaRPr lang="en-US" sz="1800" dirty="0">
            <a:cs typeface="B Nazanin" panose="00000400000000000000" pitchFamily="2" charset="-78"/>
          </a:endParaRPr>
        </a:p>
      </dgm:t>
    </dgm:pt>
    <dgm:pt modelId="{20A082F7-5050-4AA2-8770-96313A65B14F}" type="parTrans" cxnId="{CCDE27F1-C5E5-4297-81B9-41897F3D2041}">
      <dgm:prSet/>
      <dgm:spPr/>
      <dgm:t>
        <a:bodyPr/>
        <a:lstStyle/>
        <a:p>
          <a:endParaRPr lang="en-US"/>
        </a:p>
      </dgm:t>
    </dgm:pt>
    <dgm:pt modelId="{22614973-946D-4B9F-85CF-C5829B668A68}" type="sibTrans" cxnId="{CCDE27F1-C5E5-4297-81B9-41897F3D2041}">
      <dgm:prSet/>
      <dgm:spPr/>
      <dgm:t>
        <a:bodyPr/>
        <a:lstStyle/>
        <a:p>
          <a:endParaRPr lang="en-US"/>
        </a:p>
      </dgm:t>
    </dgm:pt>
    <dgm:pt modelId="{EE088447-F2D9-4840-B17E-F7CBD86CF43C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کارکنان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جوانرود</a:t>
          </a:r>
          <a:r>
            <a:rPr lang="fa-IR" sz="1800" dirty="0">
              <a:cs typeface="B Nazanin" panose="00000400000000000000" pitchFamily="2" charset="-78"/>
            </a:rPr>
            <a:t> در راهپیمایی  روز ۲۲ بهمن سال ۱۴۰۴ به همراه آحاد مردم، مدیران، مسئولان و کارکنان ادارات</a:t>
          </a:r>
          <a:endParaRPr lang="en-US" sz="1800" dirty="0">
            <a:cs typeface="B Nazanin" panose="00000400000000000000" pitchFamily="2" charset="-78"/>
          </a:endParaRPr>
        </a:p>
      </dgm:t>
    </dgm:pt>
    <dgm:pt modelId="{17FF2893-5DA4-44F8-A148-31292383050C}" type="parTrans" cxnId="{DED3CFCC-0940-4EEE-97C3-6A5403DA359A}">
      <dgm:prSet/>
      <dgm:spPr/>
      <dgm:t>
        <a:bodyPr/>
        <a:lstStyle/>
        <a:p>
          <a:endParaRPr lang="en-US"/>
        </a:p>
      </dgm:t>
    </dgm:pt>
    <dgm:pt modelId="{9592031E-D5F6-4FCD-A58D-D0B90623AEEA}" type="sibTrans" cxnId="{DED3CFCC-0940-4EEE-97C3-6A5403DA359A}">
      <dgm:prSet/>
      <dgm:spPr/>
      <dgm:t>
        <a:bodyPr/>
        <a:lstStyle/>
        <a:p>
          <a:endParaRPr lang="en-US"/>
        </a:p>
      </dgm:t>
    </dgm:pt>
    <dgm:pt modelId="{7C88B450-6011-4543-9349-6A8623DB48FF}" type="pres">
      <dgm:prSet presAssocID="{C9DD639E-C5FD-43BB-AC84-CBE918957315}" presName="Name0" presStyleCnt="0">
        <dgm:presLayoutVars>
          <dgm:dir/>
          <dgm:resizeHandles val="exact"/>
        </dgm:presLayoutVars>
      </dgm:prSet>
      <dgm:spPr/>
    </dgm:pt>
    <dgm:pt modelId="{9B45A943-6D7C-4D3C-A093-9A7E77EDA658}" type="pres">
      <dgm:prSet presAssocID="{C9DD639E-C5FD-43BB-AC84-CBE918957315}" presName="fgShape" presStyleLbl="fgShp" presStyleIdx="0" presStyleCnt="1"/>
      <dgm:spPr/>
    </dgm:pt>
    <dgm:pt modelId="{15F3B88E-9D98-4A86-B0EE-CFA0CCF20D23}" type="pres">
      <dgm:prSet presAssocID="{C9DD639E-C5FD-43BB-AC84-CBE918957315}" presName="linComp" presStyleCnt="0"/>
      <dgm:spPr/>
    </dgm:pt>
    <dgm:pt modelId="{66BC7646-1AF1-4A10-80FA-7421B6EE0DBA}" type="pres">
      <dgm:prSet presAssocID="{E7DF4484-BE82-4428-A447-049DCA7439BD}" presName="compNode" presStyleCnt="0"/>
      <dgm:spPr/>
    </dgm:pt>
    <dgm:pt modelId="{9FD1BCE7-C753-4E28-83E1-1E8314A646CB}" type="pres">
      <dgm:prSet presAssocID="{E7DF4484-BE82-4428-A447-049DCA7439BD}" presName="bkgdShape" presStyleLbl="node1" presStyleIdx="0" presStyleCnt="4"/>
      <dgm:spPr/>
    </dgm:pt>
    <dgm:pt modelId="{65AAC995-1E73-4852-9F7E-B8F9C0766E30}" type="pres">
      <dgm:prSet presAssocID="{E7DF4484-BE82-4428-A447-049DCA7439BD}" presName="nodeTx" presStyleLbl="node1" presStyleIdx="0" presStyleCnt="4">
        <dgm:presLayoutVars>
          <dgm:bulletEnabled val="1"/>
        </dgm:presLayoutVars>
      </dgm:prSet>
      <dgm:spPr/>
    </dgm:pt>
    <dgm:pt modelId="{DF5BC5FC-9FE4-4676-905E-84BD3F859D07}" type="pres">
      <dgm:prSet presAssocID="{E7DF4484-BE82-4428-A447-049DCA7439BD}" presName="invisiNode" presStyleLbl="node1" presStyleIdx="0" presStyleCnt="4"/>
      <dgm:spPr/>
    </dgm:pt>
    <dgm:pt modelId="{800EE150-B008-455B-A2F2-B0BE9A76979D}" type="pres">
      <dgm:prSet presAssocID="{E7DF4484-BE82-4428-A447-049DCA7439BD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4E9322B8-1046-496D-A73B-6F6654BC1D3A}" type="pres">
      <dgm:prSet presAssocID="{06810C88-4836-4B76-85A1-FADDA5A6990A}" presName="sibTrans" presStyleLbl="sibTrans2D1" presStyleIdx="0" presStyleCnt="0"/>
      <dgm:spPr/>
    </dgm:pt>
    <dgm:pt modelId="{95D21A7D-AF61-4535-8586-BC2372463F16}" type="pres">
      <dgm:prSet presAssocID="{B67C8883-6F2A-445B-931B-74F6E5A34D73}" presName="compNode" presStyleCnt="0"/>
      <dgm:spPr/>
    </dgm:pt>
    <dgm:pt modelId="{0313C9E3-F736-4384-A95A-E6E2BA286906}" type="pres">
      <dgm:prSet presAssocID="{B67C8883-6F2A-445B-931B-74F6E5A34D73}" presName="bkgdShape" presStyleLbl="node1" presStyleIdx="1" presStyleCnt="4"/>
      <dgm:spPr/>
    </dgm:pt>
    <dgm:pt modelId="{95E6DF54-F648-47CE-B98E-8C947E9EA137}" type="pres">
      <dgm:prSet presAssocID="{B67C8883-6F2A-445B-931B-74F6E5A34D73}" presName="nodeTx" presStyleLbl="node1" presStyleIdx="1" presStyleCnt="4">
        <dgm:presLayoutVars>
          <dgm:bulletEnabled val="1"/>
        </dgm:presLayoutVars>
      </dgm:prSet>
      <dgm:spPr/>
    </dgm:pt>
    <dgm:pt modelId="{B39B5A6B-B15A-4928-BCF3-65E084E9132F}" type="pres">
      <dgm:prSet presAssocID="{B67C8883-6F2A-445B-931B-74F6E5A34D73}" presName="invisiNode" presStyleLbl="node1" presStyleIdx="1" presStyleCnt="4"/>
      <dgm:spPr/>
    </dgm:pt>
    <dgm:pt modelId="{DC63705F-2466-4142-851E-2A23406410AF}" type="pres">
      <dgm:prSet presAssocID="{B67C8883-6F2A-445B-931B-74F6E5A34D73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EBF0332E-924D-435E-8B90-BF62A1DF5129}" type="pres">
      <dgm:prSet presAssocID="{CE5B804B-DC58-480E-B7A8-742C48EC7871}" presName="sibTrans" presStyleLbl="sibTrans2D1" presStyleIdx="0" presStyleCnt="0"/>
      <dgm:spPr/>
    </dgm:pt>
    <dgm:pt modelId="{BAD2F203-6474-4FD7-BB1A-75147849835F}" type="pres">
      <dgm:prSet presAssocID="{20607952-BAD9-40FD-9A34-DB13D9DF4AD9}" presName="compNode" presStyleCnt="0"/>
      <dgm:spPr/>
    </dgm:pt>
    <dgm:pt modelId="{5D5BC489-5B02-4261-8DA5-0C3B5664D63C}" type="pres">
      <dgm:prSet presAssocID="{20607952-BAD9-40FD-9A34-DB13D9DF4AD9}" presName="bkgdShape" presStyleLbl="node1" presStyleIdx="2" presStyleCnt="4"/>
      <dgm:spPr/>
    </dgm:pt>
    <dgm:pt modelId="{FA05DE1D-8F26-4C4D-A1CB-CD209DE1B194}" type="pres">
      <dgm:prSet presAssocID="{20607952-BAD9-40FD-9A34-DB13D9DF4AD9}" presName="nodeTx" presStyleLbl="node1" presStyleIdx="2" presStyleCnt="4">
        <dgm:presLayoutVars>
          <dgm:bulletEnabled val="1"/>
        </dgm:presLayoutVars>
      </dgm:prSet>
      <dgm:spPr/>
    </dgm:pt>
    <dgm:pt modelId="{CC808CE2-063F-4E64-9F17-284F12C29D92}" type="pres">
      <dgm:prSet presAssocID="{20607952-BAD9-40FD-9A34-DB13D9DF4AD9}" presName="invisiNode" presStyleLbl="node1" presStyleIdx="2" presStyleCnt="4"/>
      <dgm:spPr/>
    </dgm:pt>
    <dgm:pt modelId="{6591F2F1-ACF0-4D58-85E4-61F9CEDDAF5B}" type="pres">
      <dgm:prSet presAssocID="{20607952-BAD9-40FD-9A34-DB13D9DF4AD9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09EBA1F0-9B01-421F-B392-3028CC61FC0E}" type="pres">
      <dgm:prSet presAssocID="{22614973-946D-4B9F-85CF-C5829B668A68}" presName="sibTrans" presStyleLbl="sibTrans2D1" presStyleIdx="0" presStyleCnt="0"/>
      <dgm:spPr/>
    </dgm:pt>
    <dgm:pt modelId="{1F3C9ED0-0A28-4686-8A77-FBD7B6FEE662}" type="pres">
      <dgm:prSet presAssocID="{EE088447-F2D9-4840-B17E-F7CBD86CF43C}" presName="compNode" presStyleCnt="0"/>
      <dgm:spPr/>
    </dgm:pt>
    <dgm:pt modelId="{9CEE091B-A388-4A47-A902-E6F89FCC4689}" type="pres">
      <dgm:prSet presAssocID="{EE088447-F2D9-4840-B17E-F7CBD86CF43C}" presName="bkgdShape" presStyleLbl="node1" presStyleIdx="3" presStyleCnt="4"/>
      <dgm:spPr/>
    </dgm:pt>
    <dgm:pt modelId="{B0F3C6A3-81E1-4776-89B5-8DCCFDF40E02}" type="pres">
      <dgm:prSet presAssocID="{EE088447-F2D9-4840-B17E-F7CBD86CF43C}" presName="nodeTx" presStyleLbl="node1" presStyleIdx="3" presStyleCnt="4">
        <dgm:presLayoutVars>
          <dgm:bulletEnabled val="1"/>
        </dgm:presLayoutVars>
      </dgm:prSet>
      <dgm:spPr/>
    </dgm:pt>
    <dgm:pt modelId="{0CEBEAB8-A9B0-44C4-9A41-16A032D345FD}" type="pres">
      <dgm:prSet presAssocID="{EE088447-F2D9-4840-B17E-F7CBD86CF43C}" presName="invisiNode" presStyleLbl="node1" presStyleIdx="3" presStyleCnt="4"/>
      <dgm:spPr/>
    </dgm:pt>
    <dgm:pt modelId="{7FBAAB29-FC7B-4644-8FDC-82E9CF843607}" type="pres">
      <dgm:prSet presAssocID="{EE088447-F2D9-4840-B17E-F7CBD86CF43C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61000" r="-61000"/>
          </a:stretch>
        </a:blipFill>
      </dgm:spPr>
    </dgm:pt>
  </dgm:ptLst>
  <dgm:cxnLst>
    <dgm:cxn modelId="{99F7ED11-C98D-4A4A-A592-256D368340C2}" type="presOf" srcId="{E7DF4484-BE82-4428-A447-049DCA7439BD}" destId="{65AAC995-1E73-4852-9F7E-B8F9C0766E30}" srcOrd="1" destOrd="0" presId="urn:microsoft.com/office/officeart/2005/8/layout/hList7"/>
    <dgm:cxn modelId="{A61B9316-AFE0-48E4-8399-A34044C14428}" type="presOf" srcId="{20607952-BAD9-40FD-9A34-DB13D9DF4AD9}" destId="{FA05DE1D-8F26-4C4D-A1CB-CD209DE1B194}" srcOrd="1" destOrd="0" presId="urn:microsoft.com/office/officeart/2005/8/layout/hList7"/>
    <dgm:cxn modelId="{7ABF2F1A-E579-461B-B191-86C8B5DA7505}" type="presOf" srcId="{22614973-946D-4B9F-85CF-C5829B668A68}" destId="{09EBA1F0-9B01-421F-B392-3028CC61FC0E}" srcOrd="0" destOrd="0" presId="urn:microsoft.com/office/officeart/2005/8/layout/hList7"/>
    <dgm:cxn modelId="{76B2A86C-10A7-4B73-ADFC-935182C42213}" type="presOf" srcId="{E7DF4484-BE82-4428-A447-049DCA7439BD}" destId="{9FD1BCE7-C753-4E28-83E1-1E8314A646CB}" srcOrd="0" destOrd="0" presId="urn:microsoft.com/office/officeart/2005/8/layout/hList7"/>
    <dgm:cxn modelId="{6FF52F4D-C64E-40C1-A016-75D81FEC3D83}" type="presOf" srcId="{CE5B804B-DC58-480E-B7A8-742C48EC7871}" destId="{EBF0332E-924D-435E-8B90-BF62A1DF5129}" srcOrd="0" destOrd="0" presId="urn:microsoft.com/office/officeart/2005/8/layout/hList7"/>
    <dgm:cxn modelId="{027CA670-D1B8-4D7F-8032-7BC3C0472577}" type="presOf" srcId="{20607952-BAD9-40FD-9A34-DB13D9DF4AD9}" destId="{5D5BC489-5B02-4261-8DA5-0C3B5664D63C}" srcOrd="0" destOrd="0" presId="urn:microsoft.com/office/officeart/2005/8/layout/hList7"/>
    <dgm:cxn modelId="{5ED9D872-2AA3-4B4D-BD46-62078F2F8083}" type="presOf" srcId="{B67C8883-6F2A-445B-931B-74F6E5A34D73}" destId="{0313C9E3-F736-4384-A95A-E6E2BA286906}" srcOrd="0" destOrd="0" presId="urn:microsoft.com/office/officeart/2005/8/layout/hList7"/>
    <dgm:cxn modelId="{91273177-02D3-4340-87E1-CECD129FAECD}" type="presOf" srcId="{06810C88-4836-4B76-85A1-FADDA5A6990A}" destId="{4E9322B8-1046-496D-A73B-6F6654BC1D3A}" srcOrd="0" destOrd="0" presId="urn:microsoft.com/office/officeart/2005/8/layout/hList7"/>
    <dgm:cxn modelId="{413C798F-8B49-44E8-B95B-7FD11BD1B158}" type="presOf" srcId="{B67C8883-6F2A-445B-931B-74F6E5A34D73}" destId="{95E6DF54-F648-47CE-B98E-8C947E9EA137}" srcOrd="1" destOrd="0" presId="urn:microsoft.com/office/officeart/2005/8/layout/hList7"/>
    <dgm:cxn modelId="{F68E0CAD-71D0-4DDC-A1A1-5692F3CD0DC5}" type="presOf" srcId="{EE088447-F2D9-4840-B17E-F7CBD86CF43C}" destId="{B0F3C6A3-81E1-4776-89B5-8DCCFDF40E02}" srcOrd="1" destOrd="0" presId="urn:microsoft.com/office/officeart/2005/8/layout/hList7"/>
    <dgm:cxn modelId="{641C8BB1-6629-4BC9-BD4A-BC56C12B464B}" type="presOf" srcId="{EE088447-F2D9-4840-B17E-F7CBD86CF43C}" destId="{9CEE091B-A388-4A47-A902-E6F89FCC4689}" srcOrd="0" destOrd="0" presId="urn:microsoft.com/office/officeart/2005/8/layout/hList7"/>
    <dgm:cxn modelId="{DED3CFCC-0940-4EEE-97C3-6A5403DA359A}" srcId="{C9DD639E-C5FD-43BB-AC84-CBE918957315}" destId="{EE088447-F2D9-4840-B17E-F7CBD86CF43C}" srcOrd="3" destOrd="0" parTransId="{17FF2893-5DA4-44F8-A148-31292383050C}" sibTransId="{9592031E-D5F6-4FCD-A58D-D0B90623AEEA}"/>
    <dgm:cxn modelId="{22DDDFDB-78C2-47C7-A075-14AF091E0375}" type="presOf" srcId="{C9DD639E-C5FD-43BB-AC84-CBE918957315}" destId="{7C88B450-6011-4543-9349-6A8623DB48FF}" srcOrd="0" destOrd="0" presId="urn:microsoft.com/office/officeart/2005/8/layout/hList7"/>
    <dgm:cxn modelId="{9EEC86E2-8BE6-4AA7-9C4B-61D79DA3BEEB}" srcId="{C9DD639E-C5FD-43BB-AC84-CBE918957315}" destId="{E7DF4484-BE82-4428-A447-049DCA7439BD}" srcOrd="0" destOrd="0" parTransId="{CEE12E86-4812-401B-B34B-27246CF1FC32}" sibTransId="{06810C88-4836-4B76-85A1-FADDA5A6990A}"/>
    <dgm:cxn modelId="{355510EE-226D-48AD-8AFE-FDF898E657BB}" srcId="{C9DD639E-C5FD-43BB-AC84-CBE918957315}" destId="{B67C8883-6F2A-445B-931B-74F6E5A34D73}" srcOrd="1" destOrd="0" parTransId="{CA26F5F4-5DCE-4092-B02D-F8152FFE233D}" sibTransId="{CE5B804B-DC58-480E-B7A8-742C48EC7871}"/>
    <dgm:cxn modelId="{CCDE27F1-C5E5-4297-81B9-41897F3D2041}" srcId="{C9DD639E-C5FD-43BB-AC84-CBE918957315}" destId="{20607952-BAD9-40FD-9A34-DB13D9DF4AD9}" srcOrd="2" destOrd="0" parTransId="{20A082F7-5050-4AA2-8770-96313A65B14F}" sibTransId="{22614973-946D-4B9F-85CF-C5829B668A68}"/>
    <dgm:cxn modelId="{20D972BA-2E74-4CD7-9838-EDB46CC0B029}" type="presParOf" srcId="{7C88B450-6011-4543-9349-6A8623DB48FF}" destId="{9B45A943-6D7C-4D3C-A093-9A7E77EDA658}" srcOrd="0" destOrd="0" presId="urn:microsoft.com/office/officeart/2005/8/layout/hList7"/>
    <dgm:cxn modelId="{A4A299F3-C07A-4E6B-9A96-9041F44C75F2}" type="presParOf" srcId="{7C88B450-6011-4543-9349-6A8623DB48FF}" destId="{15F3B88E-9D98-4A86-B0EE-CFA0CCF20D23}" srcOrd="1" destOrd="0" presId="urn:microsoft.com/office/officeart/2005/8/layout/hList7"/>
    <dgm:cxn modelId="{86E3E9BC-47F2-4272-9E51-68A3721ABC14}" type="presParOf" srcId="{15F3B88E-9D98-4A86-B0EE-CFA0CCF20D23}" destId="{66BC7646-1AF1-4A10-80FA-7421B6EE0DBA}" srcOrd="0" destOrd="0" presId="urn:microsoft.com/office/officeart/2005/8/layout/hList7"/>
    <dgm:cxn modelId="{6CDACAF9-F108-407C-B184-063F346D2D91}" type="presParOf" srcId="{66BC7646-1AF1-4A10-80FA-7421B6EE0DBA}" destId="{9FD1BCE7-C753-4E28-83E1-1E8314A646CB}" srcOrd="0" destOrd="0" presId="urn:microsoft.com/office/officeart/2005/8/layout/hList7"/>
    <dgm:cxn modelId="{89DC9C16-BEBC-4D1F-A824-DF14C19BB85D}" type="presParOf" srcId="{66BC7646-1AF1-4A10-80FA-7421B6EE0DBA}" destId="{65AAC995-1E73-4852-9F7E-B8F9C0766E30}" srcOrd="1" destOrd="0" presId="urn:microsoft.com/office/officeart/2005/8/layout/hList7"/>
    <dgm:cxn modelId="{5782521A-214A-4F96-8E82-7EC35A0C469B}" type="presParOf" srcId="{66BC7646-1AF1-4A10-80FA-7421B6EE0DBA}" destId="{DF5BC5FC-9FE4-4676-905E-84BD3F859D07}" srcOrd="2" destOrd="0" presId="urn:microsoft.com/office/officeart/2005/8/layout/hList7"/>
    <dgm:cxn modelId="{A1BD8363-0ABF-4BF9-BCF6-E234224EFD99}" type="presParOf" srcId="{66BC7646-1AF1-4A10-80FA-7421B6EE0DBA}" destId="{800EE150-B008-455B-A2F2-B0BE9A76979D}" srcOrd="3" destOrd="0" presId="urn:microsoft.com/office/officeart/2005/8/layout/hList7"/>
    <dgm:cxn modelId="{32A41693-DC2D-49F4-809E-AA7F48AE2AD8}" type="presParOf" srcId="{15F3B88E-9D98-4A86-B0EE-CFA0CCF20D23}" destId="{4E9322B8-1046-496D-A73B-6F6654BC1D3A}" srcOrd="1" destOrd="0" presId="urn:microsoft.com/office/officeart/2005/8/layout/hList7"/>
    <dgm:cxn modelId="{EF02E935-5D5E-4EFE-B1C3-3EF3BDD30B74}" type="presParOf" srcId="{15F3B88E-9D98-4A86-B0EE-CFA0CCF20D23}" destId="{95D21A7D-AF61-4535-8586-BC2372463F16}" srcOrd="2" destOrd="0" presId="urn:microsoft.com/office/officeart/2005/8/layout/hList7"/>
    <dgm:cxn modelId="{28425C00-8013-4BFD-9FDF-2397F6EC1D3B}" type="presParOf" srcId="{95D21A7D-AF61-4535-8586-BC2372463F16}" destId="{0313C9E3-F736-4384-A95A-E6E2BA286906}" srcOrd="0" destOrd="0" presId="urn:microsoft.com/office/officeart/2005/8/layout/hList7"/>
    <dgm:cxn modelId="{1380D298-DCB2-4F5A-9D71-02392BED52D1}" type="presParOf" srcId="{95D21A7D-AF61-4535-8586-BC2372463F16}" destId="{95E6DF54-F648-47CE-B98E-8C947E9EA137}" srcOrd="1" destOrd="0" presId="urn:microsoft.com/office/officeart/2005/8/layout/hList7"/>
    <dgm:cxn modelId="{CB4A5E78-B65D-40E6-9401-F21BE06703ED}" type="presParOf" srcId="{95D21A7D-AF61-4535-8586-BC2372463F16}" destId="{B39B5A6B-B15A-4928-BCF3-65E084E9132F}" srcOrd="2" destOrd="0" presId="urn:microsoft.com/office/officeart/2005/8/layout/hList7"/>
    <dgm:cxn modelId="{F54A8A20-0CDB-403B-AFA9-1DA26C9E810A}" type="presParOf" srcId="{95D21A7D-AF61-4535-8586-BC2372463F16}" destId="{DC63705F-2466-4142-851E-2A23406410AF}" srcOrd="3" destOrd="0" presId="urn:microsoft.com/office/officeart/2005/8/layout/hList7"/>
    <dgm:cxn modelId="{04BEF618-9A7C-4AC6-B7B3-AF4ED7FD539F}" type="presParOf" srcId="{15F3B88E-9D98-4A86-B0EE-CFA0CCF20D23}" destId="{EBF0332E-924D-435E-8B90-BF62A1DF5129}" srcOrd="3" destOrd="0" presId="urn:microsoft.com/office/officeart/2005/8/layout/hList7"/>
    <dgm:cxn modelId="{18CA2E53-EB78-4B95-9F6C-FDAF848A108F}" type="presParOf" srcId="{15F3B88E-9D98-4A86-B0EE-CFA0CCF20D23}" destId="{BAD2F203-6474-4FD7-BB1A-75147849835F}" srcOrd="4" destOrd="0" presId="urn:microsoft.com/office/officeart/2005/8/layout/hList7"/>
    <dgm:cxn modelId="{A6ACBB75-FFEB-4724-BC9C-CF573E332BDF}" type="presParOf" srcId="{BAD2F203-6474-4FD7-BB1A-75147849835F}" destId="{5D5BC489-5B02-4261-8DA5-0C3B5664D63C}" srcOrd="0" destOrd="0" presId="urn:microsoft.com/office/officeart/2005/8/layout/hList7"/>
    <dgm:cxn modelId="{DF4F8E48-0058-41B2-80BD-0B491D5B6A19}" type="presParOf" srcId="{BAD2F203-6474-4FD7-BB1A-75147849835F}" destId="{FA05DE1D-8F26-4C4D-A1CB-CD209DE1B194}" srcOrd="1" destOrd="0" presId="urn:microsoft.com/office/officeart/2005/8/layout/hList7"/>
    <dgm:cxn modelId="{4B904C7C-E9AC-48EC-BECD-EA0BFDB41EE3}" type="presParOf" srcId="{BAD2F203-6474-4FD7-BB1A-75147849835F}" destId="{CC808CE2-063F-4E64-9F17-284F12C29D92}" srcOrd="2" destOrd="0" presId="urn:microsoft.com/office/officeart/2005/8/layout/hList7"/>
    <dgm:cxn modelId="{DD15596E-E4FA-4DD9-99A2-B918B1AF04B5}" type="presParOf" srcId="{BAD2F203-6474-4FD7-BB1A-75147849835F}" destId="{6591F2F1-ACF0-4D58-85E4-61F9CEDDAF5B}" srcOrd="3" destOrd="0" presId="urn:microsoft.com/office/officeart/2005/8/layout/hList7"/>
    <dgm:cxn modelId="{DDA394ED-2B0C-4098-9CF7-A38368CAEC12}" type="presParOf" srcId="{15F3B88E-9D98-4A86-B0EE-CFA0CCF20D23}" destId="{09EBA1F0-9B01-421F-B392-3028CC61FC0E}" srcOrd="5" destOrd="0" presId="urn:microsoft.com/office/officeart/2005/8/layout/hList7"/>
    <dgm:cxn modelId="{F8DCFE49-D3F7-4E04-B4CD-7EE0C50556DF}" type="presParOf" srcId="{15F3B88E-9D98-4A86-B0EE-CFA0CCF20D23}" destId="{1F3C9ED0-0A28-4686-8A77-FBD7B6FEE662}" srcOrd="6" destOrd="0" presId="urn:microsoft.com/office/officeart/2005/8/layout/hList7"/>
    <dgm:cxn modelId="{553D91A0-B0DC-4D04-A7D8-D43B2F3BFF7B}" type="presParOf" srcId="{1F3C9ED0-0A28-4686-8A77-FBD7B6FEE662}" destId="{9CEE091B-A388-4A47-A902-E6F89FCC4689}" srcOrd="0" destOrd="0" presId="urn:microsoft.com/office/officeart/2005/8/layout/hList7"/>
    <dgm:cxn modelId="{4ECA9DC9-B3DE-4A0C-B0B8-E58E895EB5FC}" type="presParOf" srcId="{1F3C9ED0-0A28-4686-8A77-FBD7B6FEE662}" destId="{B0F3C6A3-81E1-4776-89B5-8DCCFDF40E02}" srcOrd="1" destOrd="0" presId="urn:microsoft.com/office/officeart/2005/8/layout/hList7"/>
    <dgm:cxn modelId="{C387FDFB-77D7-48FD-91D9-DF55F9B3FFB3}" type="presParOf" srcId="{1F3C9ED0-0A28-4686-8A77-FBD7B6FEE662}" destId="{0CEBEAB8-A9B0-44C4-9A41-16A032D345FD}" srcOrd="2" destOrd="0" presId="urn:microsoft.com/office/officeart/2005/8/layout/hList7"/>
    <dgm:cxn modelId="{00704279-BEE5-47C9-A02B-23661D3C1D72}" type="presParOf" srcId="{1F3C9ED0-0A28-4686-8A77-FBD7B6FEE662}" destId="{7FBAAB29-FC7B-4644-8FDC-82E9CF84360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D504B6-AA44-45B0-AF3D-6BA3B0EB7FF1}" type="doc">
      <dgm:prSet loTypeId="urn:microsoft.com/office/officeart/2008/layout/BendingPictureCaptionLis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329D6A-D7EC-48E8-9EA0-586BACF6D1DC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حضور رئیس، کارکنان اداره، مدیران و مددکاران مراکز مثبت زندگی و مددجویان تحت پوشش شهرستان </a:t>
          </a:r>
          <a:r>
            <a:rPr lang="fa-IR" sz="1800" b="1" dirty="0">
              <a:solidFill>
                <a:srgbClr val="FFFF00"/>
              </a:solidFill>
              <a:cs typeface="B Nazanin" panose="00000400000000000000" pitchFamily="2" charset="-78"/>
            </a:rPr>
            <a:t>صحنه</a:t>
          </a:r>
          <a:r>
            <a:rPr lang="fa-IR" sz="1800" dirty="0">
              <a:cs typeface="B Nazanin" panose="00000400000000000000" pitchFamily="2" charset="-78"/>
            </a:rPr>
            <a:t> در راهپیمایی دهه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91B5ED42-CE03-4478-BB7B-AC3AD4955679}" type="parTrans" cxnId="{88FA4851-DE35-4AF8-83DF-738D00A6DC4A}">
      <dgm:prSet/>
      <dgm:spPr/>
      <dgm:t>
        <a:bodyPr/>
        <a:lstStyle/>
        <a:p>
          <a:endParaRPr lang="en-US"/>
        </a:p>
      </dgm:t>
    </dgm:pt>
    <dgm:pt modelId="{469BDB7E-780F-4C22-9910-9914A766D3AC}" type="sibTrans" cxnId="{88FA4851-DE35-4AF8-83DF-738D00A6DC4A}">
      <dgm:prSet/>
      <dgm:spPr/>
      <dgm:t>
        <a:bodyPr/>
        <a:lstStyle/>
        <a:p>
          <a:endParaRPr lang="en-US"/>
        </a:p>
      </dgm:t>
    </dgm:pt>
    <dgm:pt modelId="{E6CC045B-EC61-45BF-89E3-1B9F9D6C47DF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حضور رئیس، کارکنان و مددکاران مراکز بهزیستی شهرستان </a:t>
          </a:r>
          <a:r>
            <a:rPr lang="fa-IR" sz="18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 </a:t>
          </a:r>
          <a:r>
            <a:rPr lang="fa-IR" sz="1800" dirty="0">
              <a:cs typeface="B Nazanin" panose="00000400000000000000" pitchFamily="2" charset="-78"/>
            </a:rPr>
            <a:t>در راهپیمایی دهه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ECC4BE3B-3C03-4AB5-B1A0-A20249F8DBFD}" type="parTrans" cxnId="{0F53DFAA-A018-4DEA-B47E-2A5551927326}">
      <dgm:prSet/>
      <dgm:spPr/>
      <dgm:t>
        <a:bodyPr/>
        <a:lstStyle/>
        <a:p>
          <a:endParaRPr lang="en-US"/>
        </a:p>
      </dgm:t>
    </dgm:pt>
    <dgm:pt modelId="{31E45254-2A3A-46E4-BAD7-51CCCC81886E}" type="sibTrans" cxnId="{0F53DFAA-A018-4DEA-B47E-2A5551927326}">
      <dgm:prSet/>
      <dgm:spPr/>
      <dgm:t>
        <a:bodyPr/>
        <a:lstStyle/>
        <a:p>
          <a:endParaRPr lang="en-US"/>
        </a:p>
      </dgm:t>
    </dgm:pt>
    <dgm:pt modelId="{B2554BCA-188E-4B41-AD78-7E87C622FBFE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برگزاری میز ارتباطات مردمی و مساعدت به مددجویان تحت پوشش بهزیستی </a:t>
          </a:r>
          <a:r>
            <a:rPr lang="fa-IR" sz="1800" b="1" dirty="0">
              <a:solidFill>
                <a:srgbClr val="FFFF00"/>
              </a:solidFill>
              <a:cs typeface="B Nazanin" panose="00000400000000000000" pitchFamily="2" charset="-78"/>
            </a:rPr>
            <a:t>کنگاور</a:t>
          </a:r>
          <a:r>
            <a:rPr lang="fa-IR" sz="1800" dirty="0">
              <a:cs typeface="B Nazanin" panose="00000400000000000000" pitchFamily="2" charset="-78"/>
            </a:rPr>
            <a:t> به‌مناسبت گرامی‌داشت دهه فجر</a:t>
          </a:r>
          <a:endParaRPr lang="en-US" sz="18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EA6C22A5-D41C-4499-AAC7-CE95E70061A1}" type="parTrans" cxnId="{08623DAE-7123-4725-8E0C-BC923B7F3B8A}">
      <dgm:prSet/>
      <dgm:spPr/>
      <dgm:t>
        <a:bodyPr/>
        <a:lstStyle/>
        <a:p>
          <a:endParaRPr lang="en-US"/>
        </a:p>
      </dgm:t>
    </dgm:pt>
    <dgm:pt modelId="{5985714E-9591-4D79-8DF0-5978CAAEEFF4}" type="sibTrans" cxnId="{08623DAE-7123-4725-8E0C-BC923B7F3B8A}">
      <dgm:prSet/>
      <dgm:spPr/>
      <dgm:t>
        <a:bodyPr/>
        <a:lstStyle/>
        <a:p>
          <a:endParaRPr lang="en-US"/>
        </a:p>
      </dgm:t>
    </dgm:pt>
    <dgm:pt modelId="{CE0371FF-30D0-4200-9C1F-81CCC1FD2D28}" type="pres">
      <dgm:prSet presAssocID="{76D504B6-AA44-45B0-AF3D-6BA3B0EB7FF1}" presName="Name0" presStyleCnt="0">
        <dgm:presLayoutVars>
          <dgm:dir/>
          <dgm:resizeHandles val="exact"/>
        </dgm:presLayoutVars>
      </dgm:prSet>
      <dgm:spPr/>
    </dgm:pt>
    <dgm:pt modelId="{6FD19895-2329-4C67-981A-A7AF8D96BEC2}" type="pres">
      <dgm:prSet presAssocID="{77329D6A-D7EC-48E8-9EA0-586BACF6D1DC}" presName="composite" presStyleCnt="0"/>
      <dgm:spPr/>
    </dgm:pt>
    <dgm:pt modelId="{8EA5C3F5-085B-480D-9FAF-783BF13F5719}" type="pres">
      <dgm:prSet presAssocID="{77329D6A-D7EC-48E8-9EA0-586BACF6D1DC}" presName="rect1" presStyleLbl="bgImgPlace1" presStyleIdx="0" presStyleCnt="3" custLinFactNeighborX="2265" custLinFactNeighborY="-12134"/>
      <dgm:spPr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8F47F26E-B833-49BC-8BE9-63C3F7AA1926}" type="pres">
      <dgm:prSet presAssocID="{77329D6A-D7EC-48E8-9EA0-586BACF6D1DC}" presName="wedgeRectCallout1" presStyleLbl="node1" presStyleIdx="0" presStyleCnt="3" custScaleY="150737" custLinFactNeighborX="-1090" custLinFactNeighborY="-4696">
        <dgm:presLayoutVars>
          <dgm:bulletEnabled val="1"/>
        </dgm:presLayoutVars>
      </dgm:prSet>
      <dgm:spPr/>
    </dgm:pt>
    <dgm:pt modelId="{A6D113B0-6BE1-4F7A-8360-AA0429E6CF4E}" type="pres">
      <dgm:prSet presAssocID="{469BDB7E-780F-4C22-9910-9914A766D3AC}" presName="sibTrans" presStyleCnt="0"/>
      <dgm:spPr/>
    </dgm:pt>
    <dgm:pt modelId="{C627BBC6-2AD9-401E-82B6-0213DB4856C5}" type="pres">
      <dgm:prSet presAssocID="{E6CC045B-EC61-45BF-89E3-1B9F9D6C47DF}" presName="composite" presStyleCnt="0"/>
      <dgm:spPr/>
    </dgm:pt>
    <dgm:pt modelId="{DF933E19-0C36-432E-A444-475CF8D87884}" type="pres">
      <dgm:prSet presAssocID="{E6CC045B-EC61-45BF-89E3-1B9F9D6C47DF}" presName="rect1" presStyleLbl="bgImgPlace1" presStyleIdx="1" presStyleCnt="3" custLinFactNeighborX="-485" custLinFactNeighborY="-7685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67CF4524-BCA0-4A7D-AB50-E37EBD4147E1}" type="pres">
      <dgm:prSet presAssocID="{E6CC045B-EC61-45BF-89E3-1B9F9D6C47DF}" presName="wedgeRectCallout1" presStyleLbl="node1" presStyleIdx="1" presStyleCnt="3" custScaleY="171573" custLinFactNeighborX="-4478" custLinFactNeighborY="10931">
        <dgm:presLayoutVars>
          <dgm:bulletEnabled val="1"/>
        </dgm:presLayoutVars>
      </dgm:prSet>
      <dgm:spPr/>
    </dgm:pt>
    <dgm:pt modelId="{A538A411-BE5A-4393-97F6-DC5934911685}" type="pres">
      <dgm:prSet presAssocID="{31E45254-2A3A-46E4-BAD7-51CCCC81886E}" presName="sibTrans" presStyleCnt="0"/>
      <dgm:spPr/>
    </dgm:pt>
    <dgm:pt modelId="{75D5A319-AE43-4725-830A-D570E1C412E0}" type="pres">
      <dgm:prSet presAssocID="{B2554BCA-188E-4B41-AD78-7E87C622FBFE}" presName="composite" presStyleCnt="0"/>
      <dgm:spPr/>
    </dgm:pt>
    <dgm:pt modelId="{F551F66B-E5F2-485F-8FCD-BF35717246C5}" type="pres">
      <dgm:prSet presAssocID="{B2554BCA-188E-4B41-AD78-7E87C622FBFE}" presName="rect1" presStyleLbl="bgImgPlace1" presStyleIdx="2" presStyleCnt="3" custLinFactNeighborX="-2265" custLinFactNeighborY="-7685"/>
      <dgm:spPr>
        <a:blipFill rotWithShape="1">
          <a:blip xmlns:r="http://schemas.openxmlformats.org/officeDocument/2006/relationships" r:embed="rId3"/>
          <a:srcRect/>
          <a:stretch>
            <a:fillRect t="-12000" b="-12000"/>
          </a:stretch>
        </a:blipFill>
      </dgm:spPr>
    </dgm:pt>
    <dgm:pt modelId="{9B06B34E-75FA-4B16-A6E3-716B19E2C9C9}" type="pres">
      <dgm:prSet presAssocID="{B2554BCA-188E-4B41-AD78-7E87C622FBFE}" presName="wedgeRectCallout1" presStyleLbl="node1" presStyleIdx="2" presStyleCnt="3" custScaleY="178507" custLinFactNeighborX="-5817" custLinFactNeighborY="16131">
        <dgm:presLayoutVars>
          <dgm:bulletEnabled val="1"/>
        </dgm:presLayoutVars>
      </dgm:prSet>
      <dgm:spPr/>
    </dgm:pt>
  </dgm:ptLst>
  <dgm:cxnLst>
    <dgm:cxn modelId="{9454B54A-B30F-42BB-8A85-D665AE3F455F}" type="presOf" srcId="{B2554BCA-188E-4B41-AD78-7E87C622FBFE}" destId="{9B06B34E-75FA-4B16-A6E3-716B19E2C9C9}" srcOrd="0" destOrd="0" presId="urn:microsoft.com/office/officeart/2008/layout/BendingPictureCaptionList"/>
    <dgm:cxn modelId="{88FA4851-DE35-4AF8-83DF-738D00A6DC4A}" srcId="{76D504B6-AA44-45B0-AF3D-6BA3B0EB7FF1}" destId="{77329D6A-D7EC-48E8-9EA0-586BACF6D1DC}" srcOrd="0" destOrd="0" parTransId="{91B5ED42-CE03-4478-BB7B-AC3AD4955679}" sibTransId="{469BDB7E-780F-4C22-9910-9914A766D3AC}"/>
    <dgm:cxn modelId="{0F53DFAA-A018-4DEA-B47E-2A5551927326}" srcId="{76D504B6-AA44-45B0-AF3D-6BA3B0EB7FF1}" destId="{E6CC045B-EC61-45BF-89E3-1B9F9D6C47DF}" srcOrd="1" destOrd="0" parTransId="{ECC4BE3B-3C03-4AB5-B1A0-A20249F8DBFD}" sibTransId="{31E45254-2A3A-46E4-BAD7-51CCCC81886E}"/>
    <dgm:cxn modelId="{08623DAE-7123-4725-8E0C-BC923B7F3B8A}" srcId="{76D504B6-AA44-45B0-AF3D-6BA3B0EB7FF1}" destId="{B2554BCA-188E-4B41-AD78-7E87C622FBFE}" srcOrd="2" destOrd="0" parTransId="{EA6C22A5-D41C-4499-AAC7-CE95E70061A1}" sibTransId="{5985714E-9591-4D79-8DF0-5978CAAEEFF4}"/>
    <dgm:cxn modelId="{30006BBC-8961-47E4-83FC-68E3B409581E}" type="presOf" srcId="{77329D6A-D7EC-48E8-9EA0-586BACF6D1DC}" destId="{8F47F26E-B833-49BC-8BE9-63C3F7AA1926}" srcOrd="0" destOrd="0" presId="urn:microsoft.com/office/officeart/2008/layout/BendingPictureCaptionList"/>
    <dgm:cxn modelId="{C0EC89DA-3B92-4A33-8F50-BA6E9B1D35A4}" type="presOf" srcId="{E6CC045B-EC61-45BF-89E3-1B9F9D6C47DF}" destId="{67CF4524-BCA0-4A7D-AB50-E37EBD4147E1}" srcOrd="0" destOrd="0" presId="urn:microsoft.com/office/officeart/2008/layout/BendingPictureCaptionList"/>
    <dgm:cxn modelId="{E5A66EDC-E7B1-4D16-87CF-B25F95DC0333}" type="presOf" srcId="{76D504B6-AA44-45B0-AF3D-6BA3B0EB7FF1}" destId="{CE0371FF-30D0-4200-9C1F-81CCC1FD2D28}" srcOrd="0" destOrd="0" presId="urn:microsoft.com/office/officeart/2008/layout/BendingPictureCaptionList"/>
    <dgm:cxn modelId="{6E6873C5-1EFA-4E74-933A-ADA111050583}" type="presParOf" srcId="{CE0371FF-30D0-4200-9C1F-81CCC1FD2D28}" destId="{6FD19895-2329-4C67-981A-A7AF8D96BEC2}" srcOrd="0" destOrd="0" presId="urn:microsoft.com/office/officeart/2008/layout/BendingPictureCaptionList"/>
    <dgm:cxn modelId="{CE5B2579-0472-4A04-BA88-8619FB6AEFB8}" type="presParOf" srcId="{6FD19895-2329-4C67-981A-A7AF8D96BEC2}" destId="{8EA5C3F5-085B-480D-9FAF-783BF13F5719}" srcOrd="0" destOrd="0" presId="urn:microsoft.com/office/officeart/2008/layout/BendingPictureCaptionList"/>
    <dgm:cxn modelId="{1903D57E-8B7C-4461-87CD-0E907D930EBD}" type="presParOf" srcId="{6FD19895-2329-4C67-981A-A7AF8D96BEC2}" destId="{8F47F26E-B833-49BC-8BE9-63C3F7AA1926}" srcOrd="1" destOrd="0" presId="urn:microsoft.com/office/officeart/2008/layout/BendingPictureCaptionList"/>
    <dgm:cxn modelId="{1D364A62-04AB-4CCD-BD72-7337FEA6E706}" type="presParOf" srcId="{CE0371FF-30D0-4200-9C1F-81CCC1FD2D28}" destId="{A6D113B0-6BE1-4F7A-8360-AA0429E6CF4E}" srcOrd="1" destOrd="0" presId="urn:microsoft.com/office/officeart/2008/layout/BendingPictureCaptionList"/>
    <dgm:cxn modelId="{2C0FF479-CCCC-4535-8769-40BCE8621550}" type="presParOf" srcId="{CE0371FF-30D0-4200-9C1F-81CCC1FD2D28}" destId="{C627BBC6-2AD9-401E-82B6-0213DB4856C5}" srcOrd="2" destOrd="0" presId="urn:microsoft.com/office/officeart/2008/layout/BendingPictureCaptionList"/>
    <dgm:cxn modelId="{6DC616DE-B895-46B4-B043-36827A4DDAE5}" type="presParOf" srcId="{C627BBC6-2AD9-401E-82B6-0213DB4856C5}" destId="{DF933E19-0C36-432E-A444-475CF8D87884}" srcOrd="0" destOrd="0" presId="urn:microsoft.com/office/officeart/2008/layout/BendingPictureCaptionList"/>
    <dgm:cxn modelId="{EA0BE374-1FCC-48BB-8123-EA795F3B607C}" type="presParOf" srcId="{C627BBC6-2AD9-401E-82B6-0213DB4856C5}" destId="{67CF4524-BCA0-4A7D-AB50-E37EBD4147E1}" srcOrd="1" destOrd="0" presId="urn:microsoft.com/office/officeart/2008/layout/BendingPictureCaptionList"/>
    <dgm:cxn modelId="{2F8263D3-4129-4636-BB71-BE3855E14A96}" type="presParOf" srcId="{CE0371FF-30D0-4200-9C1F-81CCC1FD2D28}" destId="{A538A411-BE5A-4393-97F6-DC5934911685}" srcOrd="3" destOrd="0" presId="urn:microsoft.com/office/officeart/2008/layout/BendingPictureCaptionList"/>
    <dgm:cxn modelId="{2CD54104-DBCD-4EA2-B396-496ABFAA2202}" type="presParOf" srcId="{CE0371FF-30D0-4200-9C1F-81CCC1FD2D28}" destId="{75D5A319-AE43-4725-830A-D570E1C412E0}" srcOrd="4" destOrd="0" presId="urn:microsoft.com/office/officeart/2008/layout/BendingPictureCaptionList"/>
    <dgm:cxn modelId="{0ADCFD53-17A1-4E69-AA55-1C4EDAE67CB8}" type="presParOf" srcId="{75D5A319-AE43-4725-830A-D570E1C412E0}" destId="{F551F66B-E5F2-485F-8FCD-BF35717246C5}" srcOrd="0" destOrd="0" presId="urn:microsoft.com/office/officeart/2008/layout/BendingPictureCaptionList"/>
    <dgm:cxn modelId="{07488461-086C-4CC3-AC13-275E685E8991}" type="presParOf" srcId="{75D5A319-AE43-4725-830A-D570E1C412E0}" destId="{9B06B34E-75FA-4B16-A6E3-716B19E2C9C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438B61-9E92-48AC-9299-D5B816685EBF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EE3CDA-27D3-4109-987A-20B7BC1D69EA}">
      <dgm:prSet custT="1"/>
      <dgm:spPr/>
      <dgm:t>
        <a:bodyPr/>
        <a:lstStyle/>
        <a:p>
          <a:r>
            <a:rPr lang="fa-IR" sz="2300" dirty="0">
              <a:cs typeface="B Nazanin" panose="00000400000000000000" pitchFamily="2" charset="-78"/>
            </a:rPr>
            <a:t>برگزاری میز  ارتباطات مردمی  اداره بهزیستی  شهرستان 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2300" dirty="0">
              <a:cs typeface="B Nazanin" panose="00000400000000000000" pitchFamily="2" charset="-78"/>
            </a:rPr>
            <a:t> به‌مناسبت دهه مبارک فجر</a:t>
          </a:r>
          <a:endParaRPr lang="en-US" sz="23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E86A21C7-DFBB-4743-B2C5-A54579C68C9D}" type="parTrans" cxnId="{ED2D516A-ECA7-44F0-AB0A-D6733E69926D}">
      <dgm:prSet/>
      <dgm:spPr/>
      <dgm:t>
        <a:bodyPr/>
        <a:lstStyle/>
        <a:p>
          <a:endParaRPr lang="en-US"/>
        </a:p>
      </dgm:t>
    </dgm:pt>
    <dgm:pt modelId="{4E2B9F9B-A468-49F2-A8ED-2C7F4BE45512}" type="sibTrans" cxnId="{ED2D516A-ECA7-44F0-AB0A-D6733E69926D}">
      <dgm:prSet/>
      <dgm:spPr/>
      <dgm:t>
        <a:bodyPr/>
        <a:lstStyle/>
        <a:p>
          <a:endParaRPr lang="en-US"/>
        </a:p>
      </dgm:t>
    </dgm:pt>
    <dgm:pt modelId="{C7DB47B4-6542-4A6A-9895-42723A7D02A3}">
      <dgm:prSet/>
      <dgm:spPr/>
      <dgm:t>
        <a:bodyPr/>
        <a:lstStyle/>
        <a:p>
          <a:r>
            <a:rPr lang="fa-IR" dirty="0">
              <a:cs typeface="B Nazanin" panose="00000400000000000000" pitchFamily="2" charset="-78"/>
            </a:rPr>
            <a:t>دیدار رؤسای ادارات شهرستان </a:t>
          </a:r>
          <a:r>
            <a:rPr lang="fa-IR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dirty="0">
              <a:cs typeface="B Nazanin" panose="00000400000000000000" pitchFamily="2" charset="-78"/>
            </a:rPr>
            <a:t> با امام جمعه در دهه مبارک فجر</a:t>
          </a:r>
          <a:endParaRPr lang="en-US" dirty="0">
            <a:cs typeface="B Nazanin" panose="00000400000000000000" pitchFamily="2" charset="-78"/>
          </a:endParaRPr>
        </a:p>
      </dgm:t>
    </dgm:pt>
    <dgm:pt modelId="{886C6E75-DC34-49D2-BA51-B14A3309AE03}" type="parTrans" cxnId="{8ECB64AC-0679-4BDD-92E8-1D70446FEADF}">
      <dgm:prSet/>
      <dgm:spPr/>
      <dgm:t>
        <a:bodyPr/>
        <a:lstStyle/>
        <a:p>
          <a:endParaRPr lang="en-US"/>
        </a:p>
      </dgm:t>
    </dgm:pt>
    <dgm:pt modelId="{55C799B6-D47B-4F72-A935-89C375CDBB26}" type="sibTrans" cxnId="{8ECB64AC-0679-4BDD-92E8-1D70446FEADF}">
      <dgm:prSet/>
      <dgm:spPr/>
      <dgm:t>
        <a:bodyPr/>
        <a:lstStyle/>
        <a:p>
          <a:endParaRPr lang="en-US"/>
        </a:p>
      </dgm:t>
    </dgm:pt>
    <dgm:pt modelId="{521515B0-6919-4ACD-B189-F756E58E0EE0}">
      <dgm:prSet/>
      <dgm:spPr/>
      <dgm:t>
        <a:bodyPr/>
        <a:lstStyle/>
        <a:p>
          <a:r>
            <a:rPr lang="fa-IR" dirty="0">
              <a:cs typeface="B Nazanin" panose="00000400000000000000" pitchFamily="2" charset="-78"/>
            </a:rPr>
            <a:t>همزمان با فرا رسیدن دهه مبارک فجر، رژه موتوری و خودرویی و استقبال نمادین از ورود تاریخی امام خمینی رحمه‌الله‌علیه به مهین اسلامی در </a:t>
          </a:r>
          <a:r>
            <a:rPr lang="fa-IR" b="1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r>
            <a:rPr lang="fa-IR" dirty="0">
              <a:cs typeface="B Nazanin" panose="00000400000000000000" pitchFamily="2" charset="-78"/>
            </a:rPr>
            <a:t> صورت گرفت</a:t>
          </a:r>
          <a:endParaRPr lang="en-US" dirty="0">
            <a:cs typeface="B Nazanin" panose="00000400000000000000" pitchFamily="2" charset="-78"/>
          </a:endParaRPr>
        </a:p>
      </dgm:t>
    </dgm:pt>
    <dgm:pt modelId="{B69D81F4-7777-4097-BC07-AD8BF8330ABD}" type="parTrans" cxnId="{CA4F82AE-58A9-435D-AF1F-67281F02D5EA}">
      <dgm:prSet/>
      <dgm:spPr/>
      <dgm:t>
        <a:bodyPr/>
        <a:lstStyle/>
        <a:p>
          <a:endParaRPr lang="en-US"/>
        </a:p>
      </dgm:t>
    </dgm:pt>
    <dgm:pt modelId="{500E64B3-B0D4-4EBB-BC4B-C79AC52BDD58}" type="sibTrans" cxnId="{CA4F82AE-58A9-435D-AF1F-67281F02D5EA}">
      <dgm:prSet/>
      <dgm:spPr/>
      <dgm:t>
        <a:bodyPr/>
        <a:lstStyle/>
        <a:p>
          <a:endParaRPr lang="en-US"/>
        </a:p>
      </dgm:t>
    </dgm:pt>
    <dgm:pt modelId="{F6570B88-BAD8-47DA-BFA4-C6230F8F0BDC}">
      <dgm:prSet/>
      <dgm:spPr/>
      <dgm:t>
        <a:bodyPr/>
        <a:lstStyle/>
        <a:p>
          <a:r>
            <a:rPr lang="fa-IR" dirty="0">
              <a:cs typeface="B Nazanin" panose="00000400000000000000" pitchFamily="2" charset="-78"/>
            </a:rPr>
            <a:t>برگزاری میزارتباطات مردمی اداره بهزیستی شهرستان </a:t>
          </a:r>
          <a:r>
            <a:rPr lang="fa-IR" b="1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dirty="0">
              <a:cs typeface="B Nazanin" panose="00000400000000000000" pitchFamily="2" charset="-78"/>
            </a:rPr>
            <a:t> ب‌مناسبت گرامی‌داشت دهه فجر</a:t>
          </a:r>
          <a:endParaRPr lang="en-US" dirty="0">
            <a:cs typeface="B Nazanin" panose="00000400000000000000" pitchFamily="2" charset="-78"/>
          </a:endParaRPr>
        </a:p>
      </dgm:t>
    </dgm:pt>
    <dgm:pt modelId="{5C782A34-12E5-43CC-9CB8-7E9235214B8E}" type="parTrans" cxnId="{080BFE10-0A74-4FA1-8C9D-36BB1C94913C}">
      <dgm:prSet/>
      <dgm:spPr/>
      <dgm:t>
        <a:bodyPr/>
        <a:lstStyle/>
        <a:p>
          <a:endParaRPr lang="en-US"/>
        </a:p>
      </dgm:t>
    </dgm:pt>
    <dgm:pt modelId="{5861161D-4757-474B-9C5B-99B0F7EA1845}" type="sibTrans" cxnId="{080BFE10-0A74-4FA1-8C9D-36BB1C94913C}">
      <dgm:prSet/>
      <dgm:spPr/>
      <dgm:t>
        <a:bodyPr/>
        <a:lstStyle/>
        <a:p>
          <a:endParaRPr lang="en-US"/>
        </a:p>
      </dgm:t>
    </dgm:pt>
    <dgm:pt modelId="{C0E4C05C-5518-481B-B251-1F8A62F27D14}" type="pres">
      <dgm:prSet presAssocID="{CA438B61-9E92-48AC-9299-D5B816685EBF}" presName="Name0" presStyleCnt="0">
        <dgm:presLayoutVars>
          <dgm:dir/>
          <dgm:resizeHandles val="exact"/>
        </dgm:presLayoutVars>
      </dgm:prSet>
      <dgm:spPr/>
    </dgm:pt>
    <dgm:pt modelId="{35DB4B3D-9476-467D-B964-3D46CD155CE1}" type="pres">
      <dgm:prSet presAssocID="{CA438B61-9E92-48AC-9299-D5B816685EBF}" presName="fgShape" presStyleLbl="fgShp" presStyleIdx="0" presStyleCnt="1"/>
      <dgm:spPr/>
    </dgm:pt>
    <dgm:pt modelId="{94CC59E1-7895-42B3-B972-870937CFADA0}" type="pres">
      <dgm:prSet presAssocID="{CA438B61-9E92-48AC-9299-D5B816685EBF}" presName="linComp" presStyleCnt="0"/>
      <dgm:spPr/>
    </dgm:pt>
    <dgm:pt modelId="{837C8BC3-5AB1-4C0F-BD33-4A953F1F06D9}" type="pres">
      <dgm:prSet presAssocID="{23EE3CDA-27D3-4109-987A-20B7BC1D69EA}" presName="compNode" presStyleCnt="0"/>
      <dgm:spPr/>
    </dgm:pt>
    <dgm:pt modelId="{ECAE14F0-5251-4406-B143-00565CA45962}" type="pres">
      <dgm:prSet presAssocID="{23EE3CDA-27D3-4109-987A-20B7BC1D69EA}" presName="bkgdShape" presStyleLbl="node1" presStyleIdx="0" presStyleCnt="4"/>
      <dgm:spPr/>
    </dgm:pt>
    <dgm:pt modelId="{2C048D82-4678-47EF-82AD-654D5CA1F11B}" type="pres">
      <dgm:prSet presAssocID="{23EE3CDA-27D3-4109-987A-20B7BC1D69EA}" presName="nodeTx" presStyleLbl="node1" presStyleIdx="0" presStyleCnt="4">
        <dgm:presLayoutVars>
          <dgm:bulletEnabled val="1"/>
        </dgm:presLayoutVars>
      </dgm:prSet>
      <dgm:spPr/>
    </dgm:pt>
    <dgm:pt modelId="{75292247-A147-4ABF-B868-0BD8E1A04824}" type="pres">
      <dgm:prSet presAssocID="{23EE3CDA-27D3-4109-987A-20B7BC1D69EA}" presName="invisiNode" presStyleLbl="node1" presStyleIdx="0" presStyleCnt="4"/>
      <dgm:spPr/>
    </dgm:pt>
    <dgm:pt modelId="{735FD252-5F59-4B23-9014-8483AD614C0A}" type="pres">
      <dgm:prSet presAssocID="{23EE3CDA-27D3-4109-987A-20B7BC1D69EA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42000" r="-42000"/>
          </a:stretch>
        </a:blipFill>
      </dgm:spPr>
    </dgm:pt>
    <dgm:pt modelId="{981B2CA4-2F7C-4E7C-97C6-AD02E53AE22C}" type="pres">
      <dgm:prSet presAssocID="{4E2B9F9B-A468-49F2-A8ED-2C7F4BE45512}" presName="sibTrans" presStyleLbl="sibTrans2D1" presStyleIdx="0" presStyleCnt="0"/>
      <dgm:spPr/>
    </dgm:pt>
    <dgm:pt modelId="{2C1A5FC2-8845-4E95-91BC-E7C0A8816718}" type="pres">
      <dgm:prSet presAssocID="{C7DB47B4-6542-4A6A-9895-42723A7D02A3}" presName="compNode" presStyleCnt="0"/>
      <dgm:spPr/>
    </dgm:pt>
    <dgm:pt modelId="{0B7AC1A9-8D1B-462E-A496-D1F82E35D76F}" type="pres">
      <dgm:prSet presAssocID="{C7DB47B4-6542-4A6A-9895-42723A7D02A3}" presName="bkgdShape" presStyleLbl="node1" presStyleIdx="1" presStyleCnt="4"/>
      <dgm:spPr/>
    </dgm:pt>
    <dgm:pt modelId="{AF71F8BF-6FFE-4880-9A02-85B6F4A55329}" type="pres">
      <dgm:prSet presAssocID="{C7DB47B4-6542-4A6A-9895-42723A7D02A3}" presName="nodeTx" presStyleLbl="node1" presStyleIdx="1" presStyleCnt="4">
        <dgm:presLayoutVars>
          <dgm:bulletEnabled val="1"/>
        </dgm:presLayoutVars>
      </dgm:prSet>
      <dgm:spPr/>
    </dgm:pt>
    <dgm:pt modelId="{E54B591D-609A-4290-AE5D-A4D80C59DFAD}" type="pres">
      <dgm:prSet presAssocID="{C7DB47B4-6542-4A6A-9895-42723A7D02A3}" presName="invisiNode" presStyleLbl="node1" presStyleIdx="1" presStyleCnt="4"/>
      <dgm:spPr/>
    </dgm:pt>
    <dgm:pt modelId="{D5003D93-B7F5-4508-85D4-26F7E56BECE7}" type="pres">
      <dgm:prSet presAssocID="{C7DB47B4-6542-4A6A-9895-42723A7D02A3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6CBB60E7-C1B1-45B4-9AC1-35E213F93283}" type="pres">
      <dgm:prSet presAssocID="{55C799B6-D47B-4F72-A935-89C375CDBB26}" presName="sibTrans" presStyleLbl="sibTrans2D1" presStyleIdx="0" presStyleCnt="0"/>
      <dgm:spPr/>
    </dgm:pt>
    <dgm:pt modelId="{A58B3ABF-E894-432F-98A1-78712A309BAF}" type="pres">
      <dgm:prSet presAssocID="{521515B0-6919-4ACD-B189-F756E58E0EE0}" presName="compNode" presStyleCnt="0"/>
      <dgm:spPr/>
    </dgm:pt>
    <dgm:pt modelId="{F19754D9-BB1F-4142-A2D6-3C2F34CF9453}" type="pres">
      <dgm:prSet presAssocID="{521515B0-6919-4ACD-B189-F756E58E0EE0}" presName="bkgdShape" presStyleLbl="node1" presStyleIdx="2" presStyleCnt="4"/>
      <dgm:spPr/>
    </dgm:pt>
    <dgm:pt modelId="{914318A6-126E-4ABD-BE50-8C2EC36FCE40}" type="pres">
      <dgm:prSet presAssocID="{521515B0-6919-4ACD-B189-F756E58E0EE0}" presName="nodeTx" presStyleLbl="node1" presStyleIdx="2" presStyleCnt="4">
        <dgm:presLayoutVars>
          <dgm:bulletEnabled val="1"/>
        </dgm:presLayoutVars>
      </dgm:prSet>
      <dgm:spPr/>
    </dgm:pt>
    <dgm:pt modelId="{547B6968-A14C-4229-B9BE-E60B104E3C1F}" type="pres">
      <dgm:prSet presAssocID="{521515B0-6919-4ACD-B189-F756E58E0EE0}" presName="invisiNode" presStyleLbl="node1" presStyleIdx="2" presStyleCnt="4"/>
      <dgm:spPr/>
    </dgm:pt>
    <dgm:pt modelId="{BE2EFD60-D450-4796-A771-69339220B9E5}" type="pres">
      <dgm:prSet presAssocID="{521515B0-6919-4ACD-B189-F756E58E0EE0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D17A941F-4EA0-4CAE-992F-416EB2DE15D3}" type="pres">
      <dgm:prSet presAssocID="{500E64B3-B0D4-4EBB-BC4B-C79AC52BDD58}" presName="sibTrans" presStyleLbl="sibTrans2D1" presStyleIdx="0" presStyleCnt="0"/>
      <dgm:spPr/>
    </dgm:pt>
    <dgm:pt modelId="{B1C01D16-B381-4BEC-B860-51A8B4D7FF2D}" type="pres">
      <dgm:prSet presAssocID="{F6570B88-BAD8-47DA-BFA4-C6230F8F0BDC}" presName="compNode" presStyleCnt="0"/>
      <dgm:spPr/>
    </dgm:pt>
    <dgm:pt modelId="{2B1F03EA-B824-4DE1-A62F-1D2B03139CA7}" type="pres">
      <dgm:prSet presAssocID="{F6570B88-BAD8-47DA-BFA4-C6230F8F0BDC}" presName="bkgdShape" presStyleLbl="node1" presStyleIdx="3" presStyleCnt="4"/>
      <dgm:spPr/>
    </dgm:pt>
    <dgm:pt modelId="{61A522A9-A9AF-440C-81ED-F5418A30EE00}" type="pres">
      <dgm:prSet presAssocID="{F6570B88-BAD8-47DA-BFA4-C6230F8F0BDC}" presName="nodeTx" presStyleLbl="node1" presStyleIdx="3" presStyleCnt="4">
        <dgm:presLayoutVars>
          <dgm:bulletEnabled val="1"/>
        </dgm:presLayoutVars>
      </dgm:prSet>
      <dgm:spPr/>
    </dgm:pt>
    <dgm:pt modelId="{A9B486D0-52FA-41C4-9CC2-A0EAF51641E1}" type="pres">
      <dgm:prSet presAssocID="{F6570B88-BAD8-47DA-BFA4-C6230F8F0BDC}" presName="invisiNode" presStyleLbl="node1" presStyleIdx="3" presStyleCnt="4"/>
      <dgm:spPr/>
    </dgm:pt>
    <dgm:pt modelId="{701681AF-EF87-498A-92D3-406F6A1BD21B}" type="pres">
      <dgm:prSet presAssocID="{F6570B88-BAD8-47DA-BFA4-C6230F8F0BDC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9F1FFE02-CD3A-4D64-B5DF-377A03A75276}" type="presOf" srcId="{521515B0-6919-4ACD-B189-F756E58E0EE0}" destId="{F19754D9-BB1F-4142-A2D6-3C2F34CF9453}" srcOrd="0" destOrd="0" presId="urn:microsoft.com/office/officeart/2005/8/layout/hList7"/>
    <dgm:cxn modelId="{080BFE10-0A74-4FA1-8C9D-36BB1C94913C}" srcId="{CA438B61-9E92-48AC-9299-D5B816685EBF}" destId="{F6570B88-BAD8-47DA-BFA4-C6230F8F0BDC}" srcOrd="3" destOrd="0" parTransId="{5C782A34-12E5-43CC-9CB8-7E9235214B8E}" sibTransId="{5861161D-4757-474B-9C5B-99B0F7EA1845}"/>
    <dgm:cxn modelId="{96C9451E-C0BC-4253-816F-890350B0FF57}" type="presOf" srcId="{C7DB47B4-6542-4A6A-9895-42723A7D02A3}" destId="{AF71F8BF-6FFE-4880-9A02-85B6F4A55329}" srcOrd="1" destOrd="0" presId="urn:microsoft.com/office/officeart/2005/8/layout/hList7"/>
    <dgm:cxn modelId="{73BBE824-92EB-4A41-960E-D985F266DE04}" type="presOf" srcId="{55C799B6-D47B-4F72-A935-89C375CDBB26}" destId="{6CBB60E7-C1B1-45B4-9AC1-35E213F93283}" srcOrd="0" destOrd="0" presId="urn:microsoft.com/office/officeart/2005/8/layout/hList7"/>
    <dgm:cxn modelId="{62252D60-114E-4B91-9281-E25A30BBBCE4}" type="presOf" srcId="{500E64B3-B0D4-4EBB-BC4B-C79AC52BDD58}" destId="{D17A941F-4EA0-4CAE-992F-416EB2DE15D3}" srcOrd="0" destOrd="0" presId="urn:microsoft.com/office/officeart/2005/8/layout/hList7"/>
    <dgm:cxn modelId="{ED2D516A-ECA7-44F0-AB0A-D6733E69926D}" srcId="{CA438B61-9E92-48AC-9299-D5B816685EBF}" destId="{23EE3CDA-27D3-4109-987A-20B7BC1D69EA}" srcOrd="0" destOrd="0" parTransId="{E86A21C7-DFBB-4743-B2C5-A54579C68C9D}" sibTransId="{4E2B9F9B-A468-49F2-A8ED-2C7F4BE45512}"/>
    <dgm:cxn modelId="{78368D6E-014C-4D72-9B58-2AAC59455CB7}" type="presOf" srcId="{CA438B61-9E92-48AC-9299-D5B816685EBF}" destId="{C0E4C05C-5518-481B-B251-1F8A62F27D14}" srcOrd="0" destOrd="0" presId="urn:microsoft.com/office/officeart/2005/8/layout/hList7"/>
    <dgm:cxn modelId="{76B5155A-FB69-4970-8C24-1953EA903477}" type="presOf" srcId="{4E2B9F9B-A468-49F2-A8ED-2C7F4BE45512}" destId="{981B2CA4-2F7C-4E7C-97C6-AD02E53AE22C}" srcOrd="0" destOrd="0" presId="urn:microsoft.com/office/officeart/2005/8/layout/hList7"/>
    <dgm:cxn modelId="{E89EB994-3240-4BEF-A35C-A3D76AB3AA91}" type="presOf" srcId="{F6570B88-BAD8-47DA-BFA4-C6230F8F0BDC}" destId="{61A522A9-A9AF-440C-81ED-F5418A30EE00}" srcOrd="1" destOrd="0" presId="urn:microsoft.com/office/officeart/2005/8/layout/hList7"/>
    <dgm:cxn modelId="{8ECB64AC-0679-4BDD-92E8-1D70446FEADF}" srcId="{CA438B61-9E92-48AC-9299-D5B816685EBF}" destId="{C7DB47B4-6542-4A6A-9895-42723A7D02A3}" srcOrd="1" destOrd="0" parTransId="{886C6E75-DC34-49D2-BA51-B14A3309AE03}" sibTransId="{55C799B6-D47B-4F72-A935-89C375CDBB26}"/>
    <dgm:cxn modelId="{CA4F82AE-58A9-435D-AF1F-67281F02D5EA}" srcId="{CA438B61-9E92-48AC-9299-D5B816685EBF}" destId="{521515B0-6919-4ACD-B189-F756E58E0EE0}" srcOrd="2" destOrd="0" parTransId="{B69D81F4-7777-4097-BC07-AD8BF8330ABD}" sibTransId="{500E64B3-B0D4-4EBB-BC4B-C79AC52BDD58}"/>
    <dgm:cxn modelId="{A5BFF4B2-645E-4FB6-975E-1C9456DB185C}" type="presOf" srcId="{521515B0-6919-4ACD-B189-F756E58E0EE0}" destId="{914318A6-126E-4ABD-BE50-8C2EC36FCE40}" srcOrd="1" destOrd="0" presId="urn:microsoft.com/office/officeart/2005/8/layout/hList7"/>
    <dgm:cxn modelId="{E5C626B8-0685-4EFC-A4C1-00433197A499}" type="presOf" srcId="{23EE3CDA-27D3-4109-987A-20B7BC1D69EA}" destId="{ECAE14F0-5251-4406-B143-00565CA45962}" srcOrd="0" destOrd="0" presId="urn:microsoft.com/office/officeart/2005/8/layout/hList7"/>
    <dgm:cxn modelId="{E81935CD-CD2E-4B48-91D4-54BF73A61446}" type="presOf" srcId="{23EE3CDA-27D3-4109-987A-20B7BC1D69EA}" destId="{2C048D82-4678-47EF-82AD-654D5CA1F11B}" srcOrd="1" destOrd="0" presId="urn:microsoft.com/office/officeart/2005/8/layout/hList7"/>
    <dgm:cxn modelId="{6CF92CF6-2FD9-4626-ABC9-6C3327FB9F86}" type="presOf" srcId="{F6570B88-BAD8-47DA-BFA4-C6230F8F0BDC}" destId="{2B1F03EA-B824-4DE1-A62F-1D2B03139CA7}" srcOrd="0" destOrd="0" presId="urn:microsoft.com/office/officeart/2005/8/layout/hList7"/>
    <dgm:cxn modelId="{0EB4B9FF-D786-4A36-9A02-C4107161DF10}" type="presOf" srcId="{C7DB47B4-6542-4A6A-9895-42723A7D02A3}" destId="{0B7AC1A9-8D1B-462E-A496-D1F82E35D76F}" srcOrd="0" destOrd="0" presId="urn:microsoft.com/office/officeart/2005/8/layout/hList7"/>
    <dgm:cxn modelId="{85B7D8A2-D012-412A-93D6-725EFB4310E5}" type="presParOf" srcId="{C0E4C05C-5518-481B-B251-1F8A62F27D14}" destId="{35DB4B3D-9476-467D-B964-3D46CD155CE1}" srcOrd="0" destOrd="0" presId="urn:microsoft.com/office/officeart/2005/8/layout/hList7"/>
    <dgm:cxn modelId="{98ED7256-9312-41CE-929E-413ED2E5258C}" type="presParOf" srcId="{C0E4C05C-5518-481B-B251-1F8A62F27D14}" destId="{94CC59E1-7895-42B3-B972-870937CFADA0}" srcOrd="1" destOrd="0" presId="urn:microsoft.com/office/officeart/2005/8/layout/hList7"/>
    <dgm:cxn modelId="{95952713-77FB-416D-850F-BB85A1C899C8}" type="presParOf" srcId="{94CC59E1-7895-42B3-B972-870937CFADA0}" destId="{837C8BC3-5AB1-4C0F-BD33-4A953F1F06D9}" srcOrd="0" destOrd="0" presId="urn:microsoft.com/office/officeart/2005/8/layout/hList7"/>
    <dgm:cxn modelId="{D527A7B2-246F-4F3E-8A47-DF08DB24CFB7}" type="presParOf" srcId="{837C8BC3-5AB1-4C0F-BD33-4A953F1F06D9}" destId="{ECAE14F0-5251-4406-B143-00565CA45962}" srcOrd="0" destOrd="0" presId="urn:microsoft.com/office/officeart/2005/8/layout/hList7"/>
    <dgm:cxn modelId="{29D8F9F2-FD2C-4DD1-BBAD-E902569B7BE4}" type="presParOf" srcId="{837C8BC3-5AB1-4C0F-BD33-4A953F1F06D9}" destId="{2C048D82-4678-47EF-82AD-654D5CA1F11B}" srcOrd="1" destOrd="0" presId="urn:microsoft.com/office/officeart/2005/8/layout/hList7"/>
    <dgm:cxn modelId="{EC2AB642-8EDD-4711-86E5-99291CD228E3}" type="presParOf" srcId="{837C8BC3-5AB1-4C0F-BD33-4A953F1F06D9}" destId="{75292247-A147-4ABF-B868-0BD8E1A04824}" srcOrd="2" destOrd="0" presId="urn:microsoft.com/office/officeart/2005/8/layout/hList7"/>
    <dgm:cxn modelId="{5D2830BF-1E68-459B-910F-D0E70C18FFCF}" type="presParOf" srcId="{837C8BC3-5AB1-4C0F-BD33-4A953F1F06D9}" destId="{735FD252-5F59-4B23-9014-8483AD614C0A}" srcOrd="3" destOrd="0" presId="urn:microsoft.com/office/officeart/2005/8/layout/hList7"/>
    <dgm:cxn modelId="{0A287A58-627F-492F-BD86-A32602467904}" type="presParOf" srcId="{94CC59E1-7895-42B3-B972-870937CFADA0}" destId="{981B2CA4-2F7C-4E7C-97C6-AD02E53AE22C}" srcOrd="1" destOrd="0" presId="urn:microsoft.com/office/officeart/2005/8/layout/hList7"/>
    <dgm:cxn modelId="{B44BD28D-2304-4D7A-894A-9915CF4D3687}" type="presParOf" srcId="{94CC59E1-7895-42B3-B972-870937CFADA0}" destId="{2C1A5FC2-8845-4E95-91BC-E7C0A8816718}" srcOrd="2" destOrd="0" presId="urn:microsoft.com/office/officeart/2005/8/layout/hList7"/>
    <dgm:cxn modelId="{24BAB35A-315E-4358-A1B2-583A49699FDC}" type="presParOf" srcId="{2C1A5FC2-8845-4E95-91BC-E7C0A8816718}" destId="{0B7AC1A9-8D1B-462E-A496-D1F82E35D76F}" srcOrd="0" destOrd="0" presId="urn:microsoft.com/office/officeart/2005/8/layout/hList7"/>
    <dgm:cxn modelId="{B8769757-F506-45E7-BF12-5D2A5F49DE0B}" type="presParOf" srcId="{2C1A5FC2-8845-4E95-91BC-E7C0A8816718}" destId="{AF71F8BF-6FFE-4880-9A02-85B6F4A55329}" srcOrd="1" destOrd="0" presId="urn:microsoft.com/office/officeart/2005/8/layout/hList7"/>
    <dgm:cxn modelId="{BA032F69-17D0-431C-B677-62E8C7DCAB6C}" type="presParOf" srcId="{2C1A5FC2-8845-4E95-91BC-E7C0A8816718}" destId="{E54B591D-609A-4290-AE5D-A4D80C59DFAD}" srcOrd="2" destOrd="0" presId="urn:microsoft.com/office/officeart/2005/8/layout/hList7"/>
    <dgm:cxn modelId="{24DDA4A3-54AB-4548-91ED-DF6938FFFE0B}" type="presParOf" srcId="{2C1A5FC2-8845-4E95-91BC-E7C0A8816718}" destId="{D5003D93-B7F5-4508-85D4-26F7E56BECE7}" srcOrd="3" destOrd="0" presId="urn:microsoft.com/office/officeart/2005/8/layout/hList7"/>
    <dgm:cxn modelId="{EA7A7107-DE72-4C57-9EEC-E5343A158846}" type="presParOf" srcId="{94CC59E1-7895-42B3-B972-870937CFADA0}" destId="{6CBB60E7-C1B1-45B4-9AC1-35E213F93283}" srcOrd="3" destOrd="0" presId="urn:microsoft.com/office/officeart/2005/8/layout/hList7"/>
    <dgm:cxn modelId="{F3F8F7BD-016B-4596-9EBC-0AA93B7B52F5}" type="presParOf" srcId="{94CC59E1-7895-42B3-B972-870937CFADA0}" destId="{A58B3ABF-E894-432F-98A1-78712A309BAF}" srcOrd="4" destOrd="0" presId="urn:microsoft.com/office/officeart/2005/8/layout/hList7"/>
    <dgm:cxn modelId="{51A6398C-A8B0-4D5B-AD5D-5B79D67AB450}" type="presParOf" srcId="{A58B3ABF-E894-432F-98A1-78712A309BAF}" destId="{F19754D9-BB1F-4142-A2D6-3C2F34CF9453}" srcOrd="0" destOrd="0" presId="urn:microsoft.com/office/officeart/2005/8/layout/hList7"/>
    <dgm:cxn modelId="{A91CAE64-4B52-4F47-9393-C924E68DFF9F}" type="presParOf" srcId="{A58B3ABF-E894-432F-98A1-78712A309BAF}" destId="{914318A6-126E-4ABD-BE50-8C2EC36FCE40}" srcOrd="1" destOrd="0" presId="urn:microsoft.com/office/officeart/2005/8/layout/hList7"/>
    <dgm:cxn modelId="{84E0518C-76DD-48E9-ABF9-4947956AEADE}" type="presParOf" srcId="{A58B3ABF-E894-432F-98A1-78712A309BAF}" destId="{547B6968-A14C-4229-B9BE-E60B104E3C1F}" srcOrd="2" destOrd="0" presId="urn:microsoft.com/office/officeart/2005/8/layout/hList7"/>
    <dgm:cxn modelId="{4225BE42-65D8-4AE7-B3AB-AFE6BF3D2CFA}" type="presParOf" srcId="{A58B3ABF-E894-432F-98A1-78712A309BAF}" destId="{BE2EFD60-D450-4796-A771-69339220B9E5}" srcOrd="3" destOrd="0" presId="urn:microsoft.com/office/officeart/2005/8/layout/hList7"/>
    <dgm:cxn modelId="{6F2C06E0-D178-4828-9DE6-299BC14F55E3}" type="presParOf" srcId="{94CC59E1-7895-42B3-B972-870937CFADA0}" destId="{D17A941F-4EA0-4CAE-992F-416EB2DE15D3}" srcOrd="5" destOrd="0" presId="urn:microsoft.com/office/officeart/2005/8/layout/hList7"/>
    <dgm:cxn modelId="{D6240D08-A8BC-428B-B750-7BF0697FA38B}" type="presParOf" srcId="{94CC59E1-7895-42B3-B972-870937CFADA0}" destId="{B1C01D16-B381-4BEC-B860-51A8B4D7FF2D}" srcOrd="6" destOrd="0" presId="urn:microsoft.com/office/officeart/2005/8/layout/hList7"/>
    <dgm:cxn modelId="{AFD8EF5A-02C6-41E4-81E3-AED4C80DE086}" type="presParOf" srcId="{B1C01D16-B381-4BEC-B860-51A8B4D7FF2D}" destId="{2B1F03EA-B824-4DE1-A62F-1D2B03139CA7}" srcOrd="0" destOrd="0" presId="urn:microsoft.com/office/officeart/2005/8/layout/hList7"/>
    <dgm:cxn modelId="{407C51CE-134A-4B6A-9EB1-765833B79AD6}" type="presParOf" srcId="{B1C01D16-B381-4BEC-B860-51A8B4D7FF2D}" destId="{61A522A9-A9AF-440C-81ED-F5418A30EE00}" srcOrd="1" destOrd="0" presId="urn:microsoft.com/office/officeart/2005/8/layout/hList7"/>
    <dgm:cxn modelId="{96A06D30-B09E-4AC0-9F81-F677396293E0}" type="presParOf" srcId="{B1C01D16-B381-4BEC-B860-51A8B4D7FF2D}" destId="{A9B486D0-52FA-41C4-9CC2-A0EAF51641E1}" srcOrd="2" destOrd="0" presId="urn:microsoft.com/office/officeart/2005/8/layout/hList7"/>
    <dgm:cxn modelId="{75DE0595-58E6-45BA-9E20-24463BD030DC}" type="presParOf" srcId="{B1C01D16-B381-4BEC-B860-51A8B4D7FF2D}" destId="{701681AF-EF87-498A-92D3-406F6A1BD21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4559A2-01A7-4751-9147-FC1BE3142F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CD3BAF-684F-4913-A138-C45A29758A10}">
      <dgm:prSet custT="1"/>
      <dgm:spPr/>
      <dgm:t>
        <a:bodyPr/>
        <a:lstStyle/>
        <a:p>
          <a:r>
            <a:rPr lang="fa-IR" sz="2400" dirty="0">
              <a:cs typeface="B Nazanin" panose="00000400000000000000" pitchFamily="2" charset="-78"/>
            </a:rPr>
            <a:t>برگزاری میز ارتباطات مردمی اورژانس اجتماعی شهرستان </a:t>
          </a:r>
          <a:r>
            <a:rPr lang="fa-IR" sz="28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2800" dirty="0">
              <a:solidFill>
                <a:srgbClr val="FFFF00"/>
              </a:solidFill>
              <a:cs typeface="B Nazanin" panose="00000400000000000000" pitchFamily="2" charset="-78"/>
            </a:rPr>
            <a:t> </a:t>
          </a:r>
          <a:r>
            <a:rPr lang="fa-IR" sz="2400" dirty="0">
              <a:cs typeface="B Nazanin" panose="00000400000000000000" pitchFamily="2" charset="-78"/>
            </a:rPr>
            <a:t>به‌مناسبت دهه مبارک فجر انقلاب اسلامی</a:t>
          </a:r>
          <a:endParaRPr lang="en-US" sz="2400" dirty="0">
            <a:cs typeface="B Nazanin" panose="00000400000000000000" pitchFamily="2" charset="-78"/>
          </a:endParaRPr>
        </a:p>
      </dgm:t>
    </dgm:pt>
    <dgm:pt modelId="{FA774A00-6CC6-4232-9994-E685BB728595}" type="parTrans" cxnId="{1C9CD881-13DA-40B8-A1C8-4097AC90A785}">
      <dgm:prSet/>
      <dgm:spPr/>
      <dgm:t>
        <a:bodyPr/>
        <a:lstStyle/>
        <a:p>
          <a:endParaRPr lang="en-US"/>
        </a:p>
      </dgm:t>
    </dgm:pt>
    <dgm:pt modelId="{D3CF50AF-4EC3-4721-B335-69E198F335F6}" type="sibTrans" cxnId="{1C9CD881-13DA-40B8-A1C8-4097AC90A785}">
      <dgm:prSet/>
      <dgm:spPr/>
      <dgm:t>
        <a:bodyPr/>
        <a:lstStyle/>
        <a:p>
          <a:endParaRPr lang="en-US"/>
        </a:p>
      </dgm:t>
    </dgm:pt>
    <dgm:pt modelId="{DE19DB76-979D-49B6-821C-ACCE92924921}">
      <dgm:prSet custT="1"/>
      <dgm:spPr/>
      <dgm:t>
        <a:bodyPr/>
        <a:lstStyle/>
        <a:p>
          <a:r>
            <a:rPr lang="fa-IR" sz="2400" dirty="0">
              <a:cs typeface="B Nazanin" panose="00000400000000000000" pitchFamily="2" charset="-78"/>
            </a:rPr>
            <a:t>همزمان با گرامی‌داشت دهه فجر، مسکن مددجوی تحت حمایت بهزیستی شهرستان </a:t>
          </a:r>
          <a:r>
            <a:rPr lang="fa-IR" sz="24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2400" dirty="0">
              <a:cs typeface="B Nazanin" panose="00000400000000000000" pitchFamily="2" charset="-78"/>
            </a:rPr>
            <a:t> با حضور بخشدار، جمعی از مسئولان و رؤسای ادارات افتتاح و تحویل شد</a:t>
          </a:r>
          <a:endParaRPr lang="en-US" sz="2400" dirty="0">
            <a:cs typeface="B Nazanin" panose="00000400000000000000" pitchFamily="2" charset="-78"/>
          </a:endParaRPr>
        </a:p>
      </dgm:t>
    </dgm:pt>
    <dgm:pt modelId="{91C4279A-075F-4533-BE77-7050A285275A}" type="parTrans" cxnId="{66CC40C2-AE3F-4BF2-BD13-C66177B739D5}">
      <dgm:prSet/>
      <dgm:spPr/>
      <dgm:t>
        <a:bodyPr/>
        <a:lstStyle/>
        <a:p>
          <a:endParaRPr lang="en-US"/>
        </a:p>
      </dgm:t>
    </dgm:pt>
    <dgm:pt modelId="{6B563502-CFC9-424E-8DF3-57653B693FDA}" type="sibTrans" cxnId="{66CC40C2-AE3F-4BF2-BD13-C66177B739D5}">
      <dgm:prSet/>
      <dgm:spPr/>
      <dgm:t>
        <a:bodyPr/>
        <a:lstStyle/>
        <a:p>
          <a:endParaRPr lang="en-US"/>
        </a:p>
      </dgm:t>
    </dgm:pt>
    <dgm:pt modelId="{2EB61764-C7B5-4522-9450-E55665898CDA}">
      <dgm:prSet custT="1"/>
      <dgm:spPr/>
      <dgm:t>
        <a:bodyPr/>
        <a:lstStyle/>
        <a:p>
          <a:r>
            <a:rPr lang="fa-IR" sz="2400" dirty="0">
              <a:cs typeface="B Nazanin" panose="00000400000000000000" pitchFamily="2" charset="-78"/>
            </a:rPr>
            <a:t>برگزاری میزارتباطات مردمی اداره بهزیستی شهرستان </a:t>
          </a:r>
          <a:r>
            <a:rPr lang="fa-IR" sz="2800" b="1" dirty="0">
              <a:solidFill>
                <a:srgbClr val="FFFF00"/>
              </a:solidFill>
              <a:cs typeface="B Nazanin" panose="00000400000000000000" pitchFamily="2" charset="-78"/>
            </a:rPr>
            <a:t>صحنه</a:t>
          </a:r>
          <a:r>
            <a:rPr lang="fa-IR" sz="2400" dirty="0">
              <a:cs typeface="B Nazanin" panose="00000400000000000000" pitchFamily="2" charset="-78"/>
            </a:rPr>
            <a:t> به‌مناسبت گرامی‌داشت دهه فجر</a:t>
          </a:r>
          <a:endParaRPr lang="en-US" sz="2400" dirty="0">
            <a:cs typeface="B Nazanin" panose="00000400000000000000" pitchFamily="2" charset="-78"/>
          </a:endParaRPr>
        </a:p>
      </dgm:t>
    </dgm:pt>
    <dgm:pt modelId="{439E6B7E-F8FD-4488-9313-3FAB3124AD13}" type="parTrans" cxnId="{FB195571-F23D-4E9D-9A2D-38AFF2665C8A}">
      <dgm:prSet/>
      <dgm:spPr/>
      <dgm:t>
        <a:bodyPr/>
        <a:lstStyle/>
        <a:p>
          <a:endParaRPr lang="en-US"/>
        </a:p>
      </dgm:t>
    </dgm:pt>
    <dgm:pt modelId="{96BE03EA-FA93-475C-A074-EAC5C316493F}" type="sibTrans" cxnId="{FB195571-F23D-4E9D-9A2D-38AFF2665C8A}">
      <dgm:prSet/>
      <dgm:spPr/>
      <dgm:t>
        <a:bodyPr/>
        <a:lstStyle/>
        <a:p>
          <a:endParaRPr lang="en-US"/>
        </a:p>
      </dgm:t>
    </dgm:pt>
    <dgm:pt modelId="{E11E0F56-0E9D-4783-A70D-748B3CE50CC6}">
      <dgm:prSet custT="1"/>
      <dgm:spPr/>
      <dgm:t>
        <a:bodyPr/>
        <a:lstStyle/>
        <a:p>
          <a:r>
            <a:rPr lang="fa-IR" sz="2400" dirty="0">
              <a:cs typeface="B Nazanin" panose="00000400000000000000" pitchFamily="2" charset="-78"/>
            </a:rPr>
            <a:t>افتتاح نمایشگاه صنایع دستی بانوان سرپرست خانوار شهرستان </a:t>
          </a:r>
          <a:r>
            <a:rPr lang="fa-IR" sz="24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endParaRPr lang="en-US" sz="24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47DAD82B-80C2-4612-BBD3-08EC03B08A50}" type="parTrans" cxnId="{845FAD41-B1B1-4BA0-A1F5-A63DB89A0C8F}">
      <dgm:prSet/>
      <dgm:spPr/>
      <dgm:t>
        <a:bodyPr/>
        <a:lstStyle/>
        <a:p>
          <a:endParaRPr lang="en-US"/>
        </a:p>
      </dgm:t>
    </dgm:pt>
    <dgm:pt modelId="{4D68DBD8-8D9D-4B11-82B1-4AE60C9AAFA7}" type="sibTrans" cxnId="{845FAD41-B1B1-4BA0-A1F5-A63DB89A0C8F}">
      <dgm:prSet/>
      <dgm:spPr/>
      <dgm:t>
        <a:bodyPr/>
        <a:lstStyle/>
        <a:p>
          <a:endParaRPr lang="en-US"/>
        </a:p>
      </dgm:t>
    </dgm:pt>
    <dgm:pt modelId="{D41D7474-E1A4-4CCC-B0BA-56A393E62013}" type="pres">
      <dgm:prSet presAssocID="{7F4559A2-01A7-4751-9147-FC1BE3142FEC}" presName="linearFlow" presStyleCnt="0">
        <dgm:presLayoutVars>
          <dgm:dir/>
          <dgm:resizeHandles val="exact"/>
        </dgm:presLayoutVars>
      </dgm:prSet>
      <dgm:spPr/>
    </dgm:pt>
    <dgm:pt modelId="{53FF6E15-57BB-4B51-8BA4-ACCE437075BD}" type="pres">
      <dgm:prSet presAssocID="{A9CD3BAF-684F-4913-A138-C45A29758A10}" presName="composite" presStyleCnt="0"/>
      <dgm:spPr/>
    </dgm:pt>
    <dgm:pt modelId="{403A0AA3-E940-44BE-A9C1-370F276B654E}" type="pres">
      <dgm:prSet presAssocID="{A9CD3BAF-684F-4913-A138-C45A29758A10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400A8C7-1236-4A59-908E-E3C97A14FDF6}" type="pres">
      <dgm:prSet presAssocID="{A9CD3BAF-684F-4913-A138-C45A29758A10}" presName="txShp" presStyleLbl="node1" presStyleIdx="0" presStyleCnt="4">
        <dgm:presLayoutVars>
          <dgm:bulletEnabled val="1"/>
        </dgm:presLayoutVars>
      </dgm:prSet>
      <dgm:spPr/>
    </dgm:pt>
    <dgm:pt modelId="{E01EC9AD-9072-4C9A-AC0E-EC538723A35C}" type="pres">
      <dgm:prSet presAssocID="{D3CF50AF-4EC3-4721-B335-69E198F335F6}" presName="spacing" presStyleCnt="0"/>
      <dgm:spPr/>
    </dgm:pt>
    <dgm:pt modelId="{CBFE4353-F1B7-436E-9FB4-CDF45A3F80C3}" type="pres">
      <dgm:prSet presAssocID="{DE19DB76-979D-49B6-821C-ACCE92924921}" presName="composite" presStyleCnt="0"/>
      <dgm:spPr/>
    </dgm:pt>
    <dgm:pt modelId="{9DB94088-8959-411C-B37A-A221408C2D7D}" type="pres">
      <dgm:prSet presAssocID="{DE19DB76-979D-49B6-821C-ACCE92924921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  <dgm:pt modelId="{BF533857-BC63-4732-B974-E3E28958D58B}" type="pres">
      <dgm:prSet presAssocID="{DE19DB76-979D-49B6-821C-ACCE92924921}" presName="txShp" presStyleLbl="node1" presStyleIdx="1" presStyleCnt="4">
        <dgm:presLayoutVars>
          <dgm:bulletEnabled val="1"/>
        </dgm:presLayoutVars>
      </dgm:prSet>
      <dgm:spPr/>
    </dgm:pt>
    <dgm:pt modelId="{AA0F0359-B7DA-4A64-975A-7FFC264BF0FC}" type="pres">
      <dgm:prSet presAssocID="{6B563502-CFC9-424E-8DF3-57653B693FDA}" presName="spacing" presStyleCnt="0"/>
      <dgm:spPr/>
    </dgm:pt>
    <dgm:pt modelId="{1B6A524C-AC3D-4AF1-A777-68595DE0018E}" type="pres">
      <dgm:prSet presAssocID="{2EB61764-C7B5-4522-9450-E55665898CDA}" presName="composite" presStyleCnt="0"/>
      <dgm:spPr/>
    </dgm:pt>
    <dgm:pt modelId="{978C6206-8F0E-46B1-9CA8-E90DAEEAAB39}" type="pres">
      <dgm:prSet presAssocID="{2EB61764-C7B5-4522-9450-E55665898CDA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D60D1FB7-D323-4469-AE48-DF06439D3954}" type="pres">
      <dgm:prSet presAssocID="{2EB61764-C7B5-4522-9450-E55665898CDA}" presName="txShp" presStyleLbl="node1" presStyleIdx="2" presStyleCnt="4">
        <dgm:presLayoutVars>
          <dgm:bulletEnabled val="1"/>
        </dgm:presLayoutVars>
      </dgm:prSet>
      <dgm:spPr/>
    </dgm:pt>
    <dgm:pt modelId="{9DC8E9A9-99DA-473D-A0F3-52BCFBAC8100}" type="pres">
      <dgm:prSet presAssocID="{96BE03EA-FA93-475C-A074-EAC5C316493F}" presName="spacing" presStyleCnt="0"/>
      <dgm:spPr/>
    </dgm:pt>
    <dgm:pt modelId="{3838D38D-397F-4FCD-A402-66CE6E562431}" type="pres">
      <dgm:prSet presAssocID="{E11E0F56-0E9D-4783-A70D-748B3CE50CC6}" presName="composite" presStyleCnt="0"/>
      <dgm:spPr/>
    </dgm:pt>
    <dgm:pt modelId="{1FADEDEA-998B-486A-90C6-483ED71A2523}" type="pres">
      <dgm:prSet presAssocID="{E11E0F56-0E9D-4783-A70D-748B3CE50CC6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</dgm:spPr>
    </dgm:pt>
    <dgm:pt modelId="{33B8CC74-59F7-4098-9669-D217A3954EAD}" type="pres">
      <dgm:prSet presAssocID="{E11E0F56-0E9D-4783-A70D-748B3CE50CC6}" presName="txShp" presStyleLbl="node1" presStyleIdx="3" presStyleCnt="4">
        <dgm:presLayoutVars>
          <dgm:bulletEnabled val="1"/>
        </dgm:presLayoutVars>
      </dgm:prSet>
      <dgm:spPr/>
    </dgm:pt>
  </dgm:ptLst>
  <dgm:cxnLst>
    <dgm:cxn modelId="{DCFC062D-B58B-43F1-89C6-307F3905D4E8}" type="presOf" srcId="{7F4559A2-01A7-4751-9147-FC1BE3142FEC}" destId="{D41D7474-E1A4-4CCC-B0BA-56A393E62013}" srcOrd="0" destOrd="0" presId="urn:microsoft.com/office/officeart/2005/8/layout/vList3"/>
    <dgm:cxn modelId="{6FE10A5C-C09A-4E76-9DBE-5196568D6285}" type="presOf" srcId="{A9CD3BAF-684F-4913-A138-C45A29758A10}" destId="{B400A8C7-1236-4A59-908E-E3C97A14FDF6}" srcOrd="0" destOrd="0" presId="urn:microsoft.com/office/officeart/2005/8/layout/vList3"/>
    <dgm:cxn modelId="{845FAD41-B1B1-4BA0-A1F5-A63DB89A0C8F}" srcId="{7F4559A2-01A7-4751-9147-FC1BE3142FEC}" destId="{E11E0F56-0E9D-4783-A70D-748B3CE50CC6}" srcOrd="3" destOrd="0" parTransId="{47DAD82B-80C2-4612-BBD3-08EC03B08A50}" sibTransId="{4D68DBD8-8D9D-4B11-82B1-4AE60C9AAFA7}"/>
    <dgm:cxn modelId="{C2E1D768-714A-4857-B6E9-053022E1B18F}" type="presOf" srcId="{DE19DB76-979D-49B6-821C-ACCE92924921}" destId="{BF533857-BC63-4732-B974-E3E28958D58B}" srcOrd="0" destOrd="0" presId="urn:microsoft.com/office/officeart/2005/8/layout/vList3"/>
    <dgm:cxn modelId="{344FFE4C-3D80-49BE-90AB-15F25DC361E9}" type="presOf" srcId="{2EB61764-C7B5-4522-9450-E55665898CDA}" destId="{D60D1FB7-D323-4469-AE48-DF06439D3954}" srcOrd="0" destOrd="0" presId="urn:microsoft.com/office/officeart/2005/8/layout/vList3"/>
    <dgm:cxn modelId="{FB195571-F23D-4E9D-9A2D-38AFF2665C8A}" srcId="{7F4559A2-01A7-4751-9147-FC1BE3142FEC}" destId="{2EB61764-C7B5-4522-9450-E55665898CDA}" srcOrd="2" destOrd="0" parTransId="{439E6B7E-F8FD-4488-9313-3FAB3124AD13}" sibTransId="{96BE03EA-FA93-475C-A074-EAC5C316493F}"/>
    <dgm:cxn modelId="{1C9CD881-13DA-40B8-A1C8-4097AC90A785}" srcId="{7F4559A2-01A7-4751-9147-FC1BE3142FEC}" destId="{A9CD3BAF-684F-4913-A138-C45A29758A10}" srcOrd="0" destOrd="0" parTransId="{FA774A00-6CC6-4232-9994-E685BB728595}" sibTransId="{D3CF50AF-4EC3-4721-B335-69E198F335F6}"/>
    <dgm:cxn modelId="{66CC40C2-AE3F-4BF2-BD13-C66177B739D5}" srcId="{7F4559A2-01A7-4751-9147-FC1BE3142FEC}" destId="{DE19DB76-979D-49B6-821C-ACCE92924921}" srcOrd="1" destOrd="0" parTransId="{91C4279A-075F-4533-BE77-7050A285275A}" sibTransId="{6B563502-CFC9-424E-8DF3-57653B693FDA}"/>
    <dgm:cxn modelId="{CCF4E4C3-ABA1-412F-8D77-2B7AB7B68FBF}" type="presOf" srcId="{E11E0F56-0E9D-4783-A70D-748B3CE50CC6}" destId="{33B8CC74-59F7-4098-9669-D217A3954EAD}" srcOrd="0" destOrd="0" presId="urn:microsoft.com/office/officeart/2005/8/layout/vList3"/>
    <dgm:cxn modelId="{D0F6C7B9-0D25-4940-85DD-11C09E1B011F}" type="presParOf" srcId="{D41D7474-E1A4-4CCC-B0BA-56A393E62013}" destId="{53FF6E15-57BB-4B51-8BA4-ACCE437075BD}" srcOrd="0" destOrd="0" presId="urn:microsoft.com/office/officeart/2005/8/layout/vList3"/>
    <dgm:cxn modelId="{6A87958B-C440-451F-A0AB-EE76F1F0FAF7}" type="presParOf" srcId="{53FF6E15-57BB-4B51-8BA4-ACCE437075BD}" destId="{403A0AA3-E940-44BE-A9C1-370F276B654E}" srcOrd="0" destOrd="0" presId="urn:microsoft.com/office/officeart/2005/8/layout/vList3"/>
    <dgm:cxn modelId="{31FC77E1-03EF-402D-9950-847D30E73343}" type="presParOf" srcId="{53FF6E15-57BB-4B51-8BA4-ACCE437075BD}" destId="{B400A8C7-1236-4A59-908E-E3C97A14FDF6}" srcOrd="1" destOrd="0" presId="urn:microsoft.com/office/officeart/2005/8/layout/vList3"/>
    <dgm:cxn modelId="{603C48B5-F93A-4611-AAE7-D5B2C95E1602}" type="presParOf" srcId="{D41D7474-E1A4-4CCC-B0BA-56A393E62013}" destId="{E01EC9AD-9072-4C9A-AC0E-EC538723A35C}" srcOrd="1" destOrd="0" presId="urn:microsoft.com/office/officeart/2005/8/layout/vList3"/>
    <dgm:cxn modelId="{B991677C-6C28-4D02-9D41-5BBAE6266113}" type="presParOf" srcId="{D41D7474-E1A4-4CCC-B0BA-56A393E62013}" destId="{CBFE4353-F1B7-436E-9FB4-CDF45A3F80C3}" srcOrd="2" destOrd="0" presId="urn:microsoft.com/office/officeart/2005/8/layout/vList3"/>
    <dgm:cxn modelId="{C3117335-4F07-45B8-A115-DD4934FDF896}" type="presParOf" srcId="{CBFE4353-F1B7-436E-9FB4-CDF45A3F80C3}" destId="{9DB94088-8959-411C-B37A-A221408C2D7D}" srcOrd="0" destOrd="0" presId="urn:microsoft.com/office/officeart/2005/8/layout/vList3"/>
    <dgm:cxn modelId="{496FE3A0-3FFB-402B-9074-78C53E191E23}" type="presParOf" srcId="{CBFE4353-F1B7-436E-9FB4-CDF45A3F80C3}" destId="{BF533857-BC63-4732-B974-E3E28958D58B}" srcOrd="1" destOrd="0" presId="urn:microsoft.com/office/officeart/2005/8/layout/vList3"/>
    <dgm:cxn modelId="{92D5EFC5-7175-4FDF-BE35-649BDDA7067C}" type="presParOf" srcId="{D41D7474-E1A4-4CCC-B0BA-56A393E62013}" destId="{AA0F0359-B7DA-4A64-975A-7FFC264BF0FC}" srcOrd="3" destOrd="0" presId="urn:microsoft.com/office/officeart/2005/8/layout/vList3"/>
    <dgm:cxn modelId="{16835FFE-FED4-4BB3-9D08-D1B907467642}" type="presParOf" srcId="{D41D7474-E1A4-4CCC-B0BA-56A393E62013}" destId="{1B6A524C-AC3D-4AF1-A777-68595DE0018E}" srcOrd="4" destOrd="0" presId="urn:microsoft.com/office/officeart/2005/8/layout/vList3"/>
    <dgm:cxn modelId="{B10245F9-FA67-43E3-AD8A-B49037193462}" type="presParOf" srcId="{1B6A524C-AC3D-4AF1-A777-68595DE0018E}" destId="{978C6206-8F0E-46B1-9CA8-E90DAEEAAB39}" srcOrd="0" destOrd="0" presId="urn:microsoft.com/office/officeart/2005/8/layout/vList3"/>
    <dgm:cxn modelId="{E847782F-CEEE-4154-A96E-8A6E0769184E}" type="presParOf" srcId="{1B6A524C-AC3D-4AF1-A777-68595DE0018E}" destId="{D60D1FB7-D323-4469-AE48-DF06439D3954}" srcOrd="1" destOrd="0" presId="urn:microsoft.com/office/officeart/2005/8/layout/vList3"/>
    <dgm:cxn modelId="{0F3F9FC4-AE93-4975-B85B-1BAE8013429B}" type="presParOf" srcId="{D41D7474-E1A4-4CCC-B0BA-56A393E62013}" destId="{9DC8E9A9-99DA-473D-A0F3-52BCFBAC8100}" srcOrd="5" destOrd="0" presId="urn:microsoft.com/office/officeart/2005/8/layout/vList3"/>
    <dgm:cxn modelId="{F46B6A16-4C4A-4291-B28C-38D8F1FA62D2}" type="presParOf" srcId="{D41D7474-E1A4-4CCC-B0BA-56A393E62013}" destId="{3838D38D-397F-4FCD-A402-66CE6E562431}" srcOrd="6" destOrd="0" presId="urn:microsoft.com/office/officeart/2005/8/layout/vList3"/>
    <dgm:cxn modelId="{40DA6355-EF99-4B12-B635-192E032D58A0}" type="presParOf" srcId="{3838D38D-397F-4FCD-A402-66CE6E562431}" destId="{1FADEDEA-998B-486A-90C6-483ED71A2523}" srcOrd="0" destOrd="0" presId="urn:microsoft.com/office/officeart/2005/8/layout/vList3"/>
    <dgm:cxn modelId="{DDCEE52D-85BC-4844-B77E-E582D0129F17}" type="presParOf" srcId="{3838D38D-397F-4FCD-A402-66CE6E562431}" destId="{33B8CC74-59F7-4098-9669-D217A3954EA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C99106-4E78-4D0C-AAE5-4141FF8C950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92EBE8-C42A-4428-A149-ADEFFDF36CD8}">
      <dgm:prSet custT="1"/>
      <dgm:spPr/>
      <dgm:t>
        <a:bodyPr/>
        <a:lstStyle/>
        <a:p>
          <a:r>
            <a:rPr lang="fa-IR" sz="1900" dirty="0">
              <a:cs typeface="B Nazanin" panose="00000400000000000000" pitchFamily="2" charset="-78"/>
            </a:rPr>
            <a:t>در دومین روز از دهه فجر انقلاب اسلامی و نیمه شعبان  در محل حسینیه سپاه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قصر شیرین </a:t>
          </a:r>
          <a:r>
            <a:rPr lang="fa-IR" sz="1900" dirty="0">
              <a:cs typeface="B Nazanin" panose="00000400000000000000" pitchFamily="2" charset="-78"/>
            </a:rPr>
            <a:t>برنامه ای با موضوع ازدواج آسان(طرح مهر ماندگار) برای مددجویان تحت حمایت بهزیستی و کمیته امداد امام خمینی (ره) برگزار گردید.</a:t>
          </a:r>
          <a:endParaRPr lang="en-US" sz="1900" dirty="0">
            <a:cs typeface="B Nazanin" panose="00000400000000000000" pitchFamily="2" charset="-78"/>
          </a:endParaRPr>
        </a:p>
      </dgm:t>
    </dgm:pt>
    <dgm:pt modelId="{D1654E46-5322-4D86-A510-6521600AAC43}" type="parTrans" cxnId="{B18BD642-E710-425E-98FB-4E9A760B74AC}">
      <dgm:prSet/>
      <dgm:spPr/>
      <dgm:t>
        <a:bodyPr/>
        <a:lstStyle/>
        <a:p>
          <a:endParaRPr lang="en-US"/>
        </a:p>
      </dgm:t>
    </dgm:pt>
    <dgm:pt modelId="{49DDECFF-7394-4BBB-B43A-5EDC4CB10A46}" type="sibTrans" cxnId="{B18BD642-E710-425E-98FB-4E9A760B74AC}">
      <dgm:prSet/>
      <dgm:spPr/>
      <dgm:t>
        <a:bodyPr/>
        <a:lstStyle/>
        <a:p>
          <a:endParaRPr lang="en-US"/>
        </a:p>
      </dgm:t>
    </dgm:pt>
    <dgm:pt modelId="{F129186A-885D-4FFD-8D3C-37B88420C7AD}">
      <dgm:prSet custT="1"/>
      <dgm:spPr/>
      <dgm:t>
        <a:bodyPr/>
        <a:lstStyle/>
        <a:p>
          <a:r>
            <a:rPr lang="fa-IR" sz="2000" dirty="0">
              <a:cs typeface="B Nazanin" panose="00000400000000000000" pitchFamily="2" charset="-78"/>
            </a:rPr>
            <a:t>اهداء ۳۰ عدد کارت هدیه  ۳ میلیون تومانی  توسط خیر قصرشیرین بمناسبت فرا رسیدن نیمه شعبان و دهه فجر به مددجویان تحت حمایت بهزیستی </a:t>
          </a:r>
          <a:r>
            <a:rPr lang="fa-IR" sz="24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2000" dirty="0">
              <a:cs typeface="B Nazanin" panose="00000400000000000000" pitchFamily="2" charset="-78"/>
            </a:rPr>
            <a:t> به ارزش ۹۰ میلیون تومان</a:t>
          </a:r>
          <a:endParaRPr lang="en-US" sz="2000" dirty="0">
            <a:cs typeface="B Nazanin" panose="00000400000000000000" pitchFamily="2" charset="-78"/>
          </a:endParaRPr>
        </a:p>
      </dgm:t>
    </dgm:pt>
    <dgm:pt modelId="{57D4375A-8F08-4B4D-9F0F-F22A53612375}" type="parTrans" cxnId="{8F3C6F82-9110-4E18-B55D-2E18BC846F0E}">
      <dgm:prSet/>
      <dgm:spPr/>
      <dgm:t>
        <a:bodyPr/>
        <a:lstStyle/>
        <a:p>
          <a:endParaRPr lang="en-US"/>
        </a:p>
      </dgm:t>
    </dgm:pt>
    <dgm:pt modelId="{97459C2A-D351-4294-9886-19A90867404E}" type="sibTrans" cxnId="{8F3C6F82-9110-4E18-B55D-2E18BC846F0E}">
      <dgm:prSet/>
      <dgm:spPr/>
      <dgm:t>
        <a:bodyPr/>
        <a:lstStyle/>
        <a:p>
          <a:endParaRPr lang="en-US"/>
        </a:p>
      </dgm:t>
    </dgm:pt>
    <dgm:pt modelId="{B10AF81C-D0F3-4E1E-94E2-307C087AF94E}">
      <dgm:prSet custT="1"/>
      <dgm:spPr/>
      <dgm:t>
        <a:bodyPr/>
        <a:lstStyle/>
        <a:p>
          <a:r>
            <a:rPr lang="fa-IR" sz="1900" dirty="0">
              <a:cs typeface="B Nazanin" panose="00000400000000000000" pitchFamily="2" charset="-78"/>
            </a:rPr>
            <a:t>برگزاری دورهمی شبانه به مناسبت دهه مبارک فجر توسط مرکز مثبت زندگی کد ۵۳۹۴ بهزیستی شهرستان </a:t>
          </a:r>
          <a:r>
            <a:rPr lang="fa-IR" sz="2400" b="1" dirty="0">
              <a:solidFill>
                <a:srgbClr val="FFFF00"/>
              </a:solidFill>
              <a:cs typeface="B Nazanin" panose="00000400000000000000" pitchFamily="2" charset="-78"/>
            </a:rPr>
            <a:t>پاوه</a:t>
          </a:r>
          <a:endParaRPr lang="en-US" sz="19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062B15FC-C733-4F67-A78A-97DCFD8B160C}" type="parTrans" cxnId="{4DC84291-8FAE-4E60-8A61-26D7279E2300}">
      <dgm:prSet/>
      <dgm:spPr/>
      <dgm:t>
        <a:bodyPr/>
        <a:lstStyle/>
        <a:p>
          <a:endParaRPr lang="en-US"/>
        </a:p>
      </dgm:t>
    </dgm:pt>
    <dgm:pt modelId="{B73E3D01-A836-4C67-88FB-12716BE6E31D}" type="sibTrans" cxnId="{4DC84291-8FAE-4E60-8A61-26D7279E2300}">
      <dgm:prSet/>
      <dgm:spPr/>
      <dgm:t>
        <a:bodyPr/>
        <a:lstStyle/>
        <a:p>
          <a:endParaRPr lang="en-US"/>
        </a:p>
      </dgm:t>
    </dgm:pt>
    <dgm:pt modelId="{5FF139CA-611D-4EBE-B481-AA41581C7D93}" type="pres">
      <dgm:prSet presAssocID="{9CC99106-4E78-4D0C-AAE5-4141FF8C9505}" presName="Name0" presStyleCnt="0">
        <dgm:presLayoutVars>
          <dgm:dir/>
          <dgm:resizeHandles val="exact"/>
        </dgm:presLayoutVars>
      </dgm:prSet>
      <dgm:spPr/>
    </dgm:pt>
    <dgm:pt modelId="{E2C60A76-FAA9-499A-BDD7-E6E6D7B96D9B}" type="pres">
      <dgm:prSet presAssocID="{C592EBE8-C42A-4428-A149-ADEFFDF36CD8}" presName="composite" presStyleCnt="0"/>
      <dgm:spPr/>
    </dgm:pt>
    <dgm:pt modelId="{415709EC-1E37-4E4B-82A1-6ED51029B2DC}" type="pres">
      <dgm:prSet presAssocID="{C592EBE8-C42A-4428-A149-ADEFFDF36CD8}" presName="imagSh" presStyleLbl="bgImgPlace1" presStyleIdx="0" presStyleCnt="3" custLinFactNeighborX="16469" custLinFactNeighborY="-34581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99DB4393-8892-428C-AC48-6C4031BDF949}" type="pres">
      <dgm:prSet presAssocID="{C592EBE8-C42A-4428-A149-ADEFFDF36CD8}" presName="txNode" presStyleLbl="node1" presStyleIdx="0" presStyleCnt="3">
        <dgm:presLayoutVars>
          <dgm:bulletEnabled val="1"/>
        </dgm:presLayoutVars>
      </dgm:prSet>
      <dgm:spPr/>
    </dgm:pt>
    <dgm:pt modelId="{BC63C713-A75A-47CC-978B-00BAEA94B48C}" type="pres">
      <dgm:prSet presAssocID="{49DDECFF-7394-4BBB-B43A-5EDC4CB10A46}" presName="sibTrans" presStyleLbl="sibTrans2D1" presStyleIdx="0" presStyleCnt="2"/>
      <dgm:spPr/>
    </dgm:pt>
    <dgm:pt modelId="{8675D2B4-295C-469A-8873-AEA339204B15}" type="pres">
      <dgm:prSet presAssocID="{49DDECFF-7394-4BBB-B43A-5EDC4CB10A46}" presName="connTx" presStyleLbl="sibTrans2D1" presStyleIdx="0" presStyleCnt="2"/>
      <dgm:spPr/>
    </dgm:pt>
    <dgm:pt modelId="{047C1479-42F0-4606-9491-AEFC0B4F4238}" type="pres">
      <dgm:prSet presAssocID="{F129186A-885D-4FFD-8D3C-37B88420C7AD}" presName="composite" presStyleCnt="0"/>
      <dgm:spPr/>
    </dgm:pt>
    <dgm:pt modelId="{8D0D6A31-B43E-4B38-ADBE-E60E17EC840D}" type="pres">
      <dgm:prSet presAssocID="{F129186A-885D-4FFD-8D3C-37B88420C7AD}" presName="imagSh" presStyleLbl="bgImgPlace1" presStyleIdx="1" presStyleCnt="3" custLinFactNeighborX="15053" custLinFactNeighborY="-32955"/>
      <dgm:spPr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</dgm:spPr>
    </dgm:pt>
    <dgm:pt modelId="{4B19B3C2-D486-4A4C-A622-5C81FB02FB8B}" type="pres">
      <dgm:prSet presAssocID="{F129186A-885D-4FFD-8D3C-37B88420C7AD}" presName="txNode" presStyleLbl="node1" presStyleIdx="1" presStyleCnt="3">
        <dgm:presLayoutVars>
          <dgm:bulletEnabled val="1"/>
        </dgm:presLayoutVars>
      </dgm:prSet>
      <dgm:spPr/>
    </dgm:pt>
    <dgm:pt modelId="{990A66F6-E9A5-488E-9FA7-041246998B51}" type="pres">
      <dgm:prSet presAssocID="{97459C2A-D351-4294-9886-19A90867404E}" presName="sibTrans" presStyleLbl="sibTrans2D1" presStyleIdx="1" presStyleCnt="2"/>
      <dgm:spPr/>
    </dgm:pt>
    <dgm:pt modelId="{8AB2821A-7BC6-431B-AE02-0D2CC4123210}" type="pres">
      <dgm:prSet presAssocID="{97459C2A-D351-4294-9886-19A90867404E}" presName="connTx" presStyleLbl="sibTrans2D1" presStyleIdx="1" presStyleCnt="2"/>
      <dgm:spPr/>
    </dgm:pt>
    <dgm:pt modelId="{675C6361-4171-4EC1-B5B8-8B99DE6A7282}" type="pres">
      <dgm:prSet presAssocID="{B10AF81C-D0F3-4E1E-94E2-307C087AF94E}" presName="composite" presStyleCnt="0"/>
      <dgm:spPr/>
    </dgm:pt>
    <dgm:pt modelId="{827A7578-A86F-46B9-AD5F-CCB51FA9C169}" type="pres">
      <dgm:prSet presAssocID="{B10AF81C-D0F3-4E1E-94E2-307C087AF94E}" presName="imagSh" presStyleLbl="bgImgPlace1" presStyleIdx="2" presStyleCnt="3" custLinFactNeighborX="12830" custLinFactNeighborY="-31733"/>
      <dgm:spPr>
        <a:blipFill rotWithShape="1">
          <a:blip xmlns:r="http://schemas.openxmlformats.org/officeDocument/2006/relationships" r:embed="rId3"/>
          <a:srcRect/>
          <a:stretch>
            <a:fillRect l="-36000" r="-36000"/>
          </a:stretch>
        </a:blipFill>
      </dgm:spPr>
    </dgm:pt>
    <dgm:pt modelId="{6520043E-B0EC-4EAC-9802-4D91BFAEB709}" type="pres">
      <dgm:prSet presAssocID="{B10AF81C-D0F3-4E1E-94E2-307C087AF94E}" presName="txNode" presStyleLbl="node1" presStyleIdx="2" presStyleCnt="3">
        <dgm:presLayoutVars>
          <dgm:bulletEnabled val="1"/>
        </dgm:presLayoutVars>
      </dgm:prSet>
      <dgm:spPr/>
    </dgm:pt>
  </dgm:ptLst>
  <dgm:cxnLst>
    <dgm:cxn modelId="{B18BD642-E710-425E-98FB-4E9A760B74AC}" srcId="{9CC99106-4E78-4D0C-AAE5-4141FF8C9505}" destId="{C592EBE8-C42A-4428-A149-ADEFFDF36CD8}" srcOrd="0" destOrd="0" parTransId="{D1654E46-5322-4D86-A510-6521600AAC43}" sibTransId="{49DDECFF-7394-4BBB-B43A-5EDC4CB10A46}"/>
    <dgm:cxn modelId="{A615496F-E9D7-4B53-954A-7F63450DB117}" type="presOf" srcId="{97459C2A-D351-4294-9886-19A90867404E}" destId="{8AB2821A-7BC6-431B-AE02-0D2CC4123210}" srcOrd="1" destOrd="0" presId="urn:microsoft.com/office/officeart/2005/8/layout/hProcess10"/>
    <dgm:cxn modelId="{11797D4F-99AF-4454-B225-8FD51CF9814E}" type="presOf" srcId="{9CC99106-4E78-4D0C-AAE5-4141FF8C9505}" destId="{5FF139CA-611D-4EBE-B481-AA41581C7D93}" srcOrd="0" destOrd="0" presId="urn:microsoft.com/office/officeart/2005/8/layout/hProcess10"/>
    <dgm:cxn modelId="{1519A852-BEB6-4CD3-B3A0-9BC09C7E5EC5}" type="presOf" srcId="{49DDECFF-7394-4BBB-B43A-5EDC4CB10A46}" destId="{8675D2B4-295C-469A-8873-AEA339204B15}" srcOrd="1" destOrd="0" presId="urn:microsoft.com/office/officeart/2005/8/layout/hProcess10"/>
    <dgm:cxn modelId="{DEB36955-0C14-4605-90E6-5E640A9CF830}" type="presOf" srcId="{49DDECFF-7394-4BBB-B43A-5EDC4CB10A46}" destId="{BC63C713-A75A-47CC-978B-00BAEA94B48C}" srcOrd="0" destOrd="0" presId="urn:microsoft.com/office/officeart/2005/8/layout/hProcess10"/>
    <dgm:cxn modelId="{8F3C6F82-9110-4E18-B55D-2E18BC846F0E}" srcId="{9CC99106-4E78-4D0C-AAE5-4141FF8C9505}" destId="{F129186A-885D-4FFD-8D3C-37B88420C7AD}" srcOrd="1" destOrd="0" parTransId="{57D4375A-8F08-4B4D-9F0F-F22A53612375}" sibTransId="{97459C2A-D351-4294-9886-19A90867404E}"/>
    <dgm:cxn modelId="{4DC84291-8FAE-4E60-8A61-26D7279E2300}" srcId="{9CC99106-4E78-4D0C-AAE5-4141FF8C9505}" destId="{B10AF81C-D0F3-4E1E-94E2-307C087AF94E}" srcOrd="2" destOrd="0" parTransId="{062B15FC-C733-4F67-A78A-97DCFD8B160C}" sibTransId="{B73E3D01-A836-4C67-88FB-12716BE6E31D}"/>
    <dgm:cxn modelId="{A59D88A9-37A4-4130-A993-33B6150CAA50}" type="presOf" srcId="{B10AF81C-D0F3-4E1E-94E2-307C087AF94E}" destId="{6520043E-B0EC-4EAC-9802-4D91BFAEB709}" srcOrd="0" destOrd="0" presId="urn:microsoft.com/office/officeart/2005/8/layout/hProcess10"/>
    <dgm:cxn modelId="{CE0212B6-FD76-4726-9C42-201233697BE6}" type="presOf" srcId="{97459C2A-D351-4294-9886-19A90867404E}" destId="{990A66F6-E9A5-488E-9FA7-041246998B51}" srcOrd="0" destOrd="0" presId="urn:microsoft.com/office/officeart/2005/8/layout/hProcess10"/>
    <dgm:cxn modelId="{3E27EFD3-0566-49B0-B8D5-EDEC12D98D78}" type="presOf" srcId="{C592EBE8-C42A-4428-A149-ADEFFDF36CD8}" destId="{99DB4393-8892-428C-AC48-6C4031BDF949}" srcOrd="0" destOrd="0" presId="urn:microsoft.com/office/officeart/2005/8/layout/hProcess10"/>
    <dgm:cxn modelId="{06D438DA-5AE9-4F80-B8BF-7B95D30234D7}" type="presOf" srcId="{F129186A-885D-4FFD-8D3C-37B88420C7AD}" destId="{4B19B3C2-D486-4A4C-A622-5C81FB02FB8B}" srcOrd="0" destOrd="0" presId="urn:microsoft.com/office/officeart/2005/8/layout/hProcess10"/>
    <dgm:cxn modelId="{034280F4-86D1-4938-8E9D-59C8B7FA98A1}" type="presParOf" srcId="{5FF139CA-611D-4EBE-B481-AA41581C7D93}" destId="{E2C60A76-FAA9-499A-BDD7-E6E6D7B96D9B}" srcOrd="0" destOrd="0" presId="urn:microsoft.com/office/officeart/2005/8/layout/hProcess10"/>
    <dgm:cxn modelId="{3D32094F-4BAD-4EFD-93EF-606AF5EDAD8F}" type="presParOf" srcId="{E2C60A76-FAA9-499A-BDD7-E6E6D7B96D9B}" destId="{415709EC-1E37-4E4B-82A1-6ED51029B2DC}" srcOrd="0" destOrd="0" presId="urn:microsoft.com/office/officeart/2005/8/layout/hProcess10"/>
    <dgm:cxn modelId="{62CD4A45-B19F-40D3-B035-88FB423871CF}" type="presParOf" srcId="{E2C60A76-FAA9-499A-BDD7-E6E6D7B96D9B}" destId="{99DB4393-8892-428C-AC48-6C4031BDF949}" srcOrd="1" destOrd="0" presId="urn:microsoft.com/office/officeart/2005/8/layout/hProcess10"/>
    <dgm:cxn modelId="{15FBBC8C-8F94-46C3-9382-CCC086560530}" type="presParOf" srcId="{5FF139CA-611D-4EBE-B481-AA41581C7D93}" destId="{BC63C713-A75A-47CC-978B-00BAEA94B48C}" srcOrd="1" destOrd="0" presId="urn:microsoft.com/office/officeart/2005/8/layout/hProcess10"/>
    <dgm:cxn modelId="{BA735443-8078-4AF3-9E4F-2C3763EC5B6E}" type="presParOf" srcId="{BC63C713-A75A-47CC-978B-00BAEA94B48C}" destId="{8675D2B4-295C-469A-8873-AEA339204B15}" srcOrd="0" destOrd="0" presId="urn:microsoft.com/office/officeart/2005/8/layout/hProcess10"/>
    <dgm:cxn modelId="{6D032766-0D26-4C90-8397-0758C2329B06}" type="presParOf" srcId="{5FF139CA-611D-4EBE-B481-AA41581C7D93}" destId="{047C1479-42F0-4606-9491-AEFC0B4F4238}" srcOrd="2" destOrd="0" presId="urn:microsoft.com/office/officeart/2005/8/layout/hProcess10"/>
    <dgm:cxn modelId="{9947E747-651A-4A52-A9C9-86EE353F11EE}" type="presParOf" srcId="{047C1479-42F0-4606-9491-AEFC0B4F4238}" destId="{8D0D6A31-B43E-4B38-ADBE-E60E17EC840D}" srcOrd="0" destOrd="0" presId="urn:microsoft.com/office/officeart/2005/8/layout/hProcess10"/>
    <dgm:cxn modelId="{54598249-984C-4A78-AD09-3D03D65B7B12}" type="presParOf" srcId="{047C1479-42F0-4606-9491-AEFC0B4F4238}" destId="{4B19B3C2-D486-4A4C-A622-5C81FB02FB8B}" srcOrd="1" destOrd="0" presId="urn:microsoft.com/office/officeart/2005/8/layout/hProcess10"/>
    <dgm:cxn modelId="{7A6726D7-AC26-4F0A-B43B-7E7D1E039BA6}" type="presParOf" srcId="{5FF139CA-611D-4EBE-B481-AA41581C7D93}" destId="{990A66F6-E9A5-488E-9FA7-041246998B51}" srcOrd="3" destOrd="0" presId="urn:microsoft.com/office/officeart/2005/8/layout/hProcess10"/>
    <dgm:cxn modelId="{DC28A599-262C-4085-99E7-96D68B1771BF}" type="presParOf" srcId="{990A66F6-E9A5-488E-9FA7-041246998B51}" destId="{8AB2821A-7BC6-431B-AE02-0D2CC4123210}" srcOrd="0" destOrd="0" presId="urn:microsoft.com/office/officeart/2005/8/layout/hProcess10"/>
    <dgm:cxn modelId="{F7E5BF67-3C12-45D8-AB1C-79D715E7B283}" type="presParOf" srcId="{5FF139CA-611D-4EBE-B481-AA41581C7D93}" destId="{675C6361-4171-4EC1-B5B8-8B99DE6A7282}" srcOrd="4" destOrd="0" presId="urn:microsoft.com/office/officeart/2005/8/layout/hProcess10"/>
    <dgm:cxn modelId="{F635A3AB-BA71-445B-91CA-9A70E486A689}" type="presParOf" srcId="{675C6361-4171-4EC1-B5B8-8B99DE6A7282}" destId="{827A7578-A86F-46B9-AD5F-CCB51FA9C169}" srcOrd="0" destOrd="0" presId="urn:microsoft.com/office/officeart/2005/8/layout/hProcess10"/>
    <dgm:cxn modelId="{658D6C7C-211A-49AE-9C2A-9B9E9D71E867}" type="presParOf" srcId="{675C6361-4171-4EC1-B5B8-8B99DE6A7282}" destId="{6520043E-B0EC-4EAC-9802-4D91BFAEB70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87CC46-B470-4192-9015-058DE77119A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7B3F5F-1FBC-433B-B85E-43BDA39E7384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به‌مناسبت فرارسیدن ایام‌الله دهه مبارک فجر و نیمه شعبان، جشن باشکوهی با حضور مسئولان و اهالی روستای سید حاتم و مددجویان تحت حمایت بهزیستی و کمیته امداد بخش مرکزی </a:t>
          </a:r>
          <a:r>
            <a:rPr lang="fa-IR" sz="24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800" dirty="0">
              <a:cs typeface="B Nazanin" panose="00000400000000000000" pitchFamily="2" charset="-78"/>
            </a:rPr>
            <a:t> برگزار شد</a:t>
          </a:r>
          <a:endParaRPr lang="en-US" sz="1800" dirty="0">
            <a:cs typeface="B Nazanin" panose="00000400000000000000" pitchFamily="2" charset="-78"/>
          </a:endParaRPr>
        </a:p>
      </dgm:t>
    </dgm:pt>
    <dgm:pt modelId="{40F1A253-383A-4405-A784-A502A2BCFA83}" type="parTrans" cxnId="{C83CD416-F09E-4A3F-B957-8E89018146AF}">
      <dgm:prSet/>
      <dgm:spPr/>
      <dgm:t>
        <a:bodyPr/>
        <a:lstStyle/>
        <a:p>
          <a:endParaRPr lang="en-US"/>
        </a:p>
      </dgm:t>
    </dgm:pt>
    <dgm:pt modelId="{8CE906F0-DDED-4794-89B0-72E067023800}" type="sibTrans" cxnId="{C83CD416-F09E-4A3F-B957-8E89018146AF}">
      <dgm:prSet/>
      <dgm:spPr/>
      <dgm:t>
        <a:bodyPr/>
        <a:lstStyle/>
        <a:p>
          <a:endParaRPr lang="en-US"/>
        </a:p>
      </dgm:t>
    </dgm:pt>
    <dgm:pt modelId="{0CC37B3B-D0A1-46B3-B844-1D7405AE06D2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تحویل یک واحد مسکونی به مددجوی دارای معلولیت تحت حمایت بهزیستی شهرستان </a:t>
          </a:r>
          <a:r>
            <a:rPr lang="fa-IR" sz="24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dirty="0">
              <a:cs typeface="B Nazanin" panose="00000400000000000000" pitchFamily="2" charset="-78"/>
            </a:rPr>
            <a:t> با حضور بخشدار، جمعی از مسئولان و رؤسای ادارات همزمان با گرامی‌داشت دهه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E93A3AE9-A5AF-4403-9E7D-1FDFBA6891A8}" type="parTrans" cxnId="{5D5285A7-0C5A-4FBB-BA35-E015D7FF4545}">
      <dgm:prSet/>
      <dgm:spPr/>
      <dgm:t>
        <a:bodyPr/>
        <a:lstStyle/>
        <a:p>
          <a:endParaRPr lang="en-US"/>
        </a:p>
      </dgm:t>
    </dgm:pt>
    <dgm:pt modelId="{9BC21900-4C86-4568-9683-49AD9E618D34}" type="sibTrans" cxnId="{5D5285A7-0C5A-4FBB-BA35-E015D7FF4545}">
      <dgm:prSet/>
      <dgm:spPr/>
      <dgm:t>
        <a:bodyPr/>
        <a:lstStyle/>
        <a:p>
          <a:endParaRPr lang="en-US"/>
        </a:p>
      </dgm:t>
    </dgm:pt>
    <dgm:pt modelId="{827EEE1E-3621-453D-873D-3D8B6B653572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حضور کارکنان اداره بهزیستی شهرستان </a:t>
          </a:r>
          <a:r>
            <a:rPr lang="fa-IR" sz="28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 </a:t>
          </a:r>
          <a:r>
            <a:rPr lang="fa-IR" sz="1800" dirty="0">
              <a:cs typeface="B Nazanin" panose="00000400000000000000" pitchFamily="2" charset="-78"/>
            </a:rPr>
            <a:t>در آیین غبارروبی و عطرافشانی گلزار شهداء همزمان با آغاز ایام‌الله دهه مبارک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1A0181E4-BE28-47C1-B65C-CA95701E7CC7}" type="parTrans" cxnId="{5FDA69DE-D452-421F-B2A1-76076EFA4E52}">
      <dgm:prSet/>
      <dgm:spPr/>
      <dgm:t>
        <a:bodyPr/>
        <a:lstStyle/>
        <a:p>
          <a:endParaRPr lang="en-US"/>
        </a:p>
      </dgm:t>
    </dgm:pt>
    <dgm:pt modelId="{01959577-BCB7-4894-9DDA-63DBC2032BC4}" type="sibTrans" cxnId="{5FDA69DE-D452-421F-B2A1-76076EFA4E52}">
      <dgm:prSet/>
      <dgm:spPr/>
      <dgm:t>
        <a:bodyPr/>
        <a:lstStyle/>
        <a:p>
          <a:endParaRPr lang="en-US"/>
        </a:p>
      </dgm:t>
    </dgm:pt>
    <dgm:pt modelId="{C2E45180-DA8D-4428-9678-7CD80C6734EE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به‌مناسبت گرامی‌داشت دهه مبارک فجر مزار شهدای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dirty="0">
              <a:cs typeface="B Nazanin" panose="00000400000000000000" pitchFamily="2" charset="-78"/>
            </a:rPr>
            <a:t> با حضور امام جمعه، فرماندار، رئیس دادگستری، رئیس اداره بهزیستی و جمعی از کارکنان آن اداره غبار روبی و عطر افشانی شد</a:t>
          </a:r>
          <a:endParaRPr lang="en-US" sz="2400" dirty="0"/>
        </a:p>
      </dgm:t>
    </dgm:pt>
    <dgm:pt modelId="{2F4BCCE6-E63A-4013-B0A2-8897207483F2}" type="parTrans" cxnId="{8254266B-D287-4406-B873-3F1DB6E2477C}">
      <dgm:prSet/>
      <dgm:spPr/>
      <dgm:t>
        <a:bodyPr/>
        <a:lstStyle/>
        <a:p>
          <a:endParaRPr lang="en-US"/>
        </a:p>
      </dgm:t>
    </dgm:pt>
    <dgm:pt modelId="{8A8E49BE-7028-4BF5-A5A9-7DF32AE07AA8}" type="sibTrans" cxnId="{8254266B-D287-4406-B873-3F1DB6E2477C}">
      <dgm:prSet/>
      <dgm:spPr/>
      <dgm:t>
        <a:bodyPr/>
        <a:lstStyle/>
        <a:p>
          <a:endParaRPr lang="en-US"/>
        </a:p>
      </dgm:t>
    </dgm:pt>
    <dgm:pt modelId="{9DC4933A-4150-4178-AC4A-6ADC605EABF4}" type="pres">
      <dgm:prSet presAssocID="{4E87CC46-B470-4192-9015-058DE77119A4}" presName="linearFlow" presStyleCnt="0">
        <dgm:presLayoutVars>
          <dgm:dir/>
          <dgm:resizeHandles val="exact"/>
        </dgm:presLayoutVars>
      </dgm:prSet>
      <dgm:spPr/>
    </dgm:pt>
    <dgm:pt modelId="{2BE74EEE-2511-4172-AACE-6876D6F98C26}" type="pres">
      <dgm:prSet presAssocID="{577B3F5F-1FBC-433B-B85E-43BDA39E7384}" presName="composite" presStyleCnt="0"/>
      <dgm:spPr/>
    </dgm:pt>
    <dgm:pt modelId="{62466208-327F-414E-9528-AE45D2C746C8}" type="pres">
      <dgm:prSet presAssocID="{577B3F5F-1FBC-433B-B85E-43BDA39E7384}" presName="imgShp" presStyleLbl="fgImgPlace1" presStyleIdx="0" presStyleCnt="4" custScaleX="104929"/>
      <dgm:spPr>
        <a:blipFill rotWithShape="1"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14CE7980-0C84-4080-8DA0-F539AD2FDAD0}" type="pres">
      <dgm:prSet presAssocID="{577B3F5F-1FBC-433B-B85E-43BDA39E7384}" presName="txShp" presStyleLbl="node1" presStyleIdx="0" presStyleCnt="4" custLinFactNeighborX="151" custLinFactNeighborY="995">
        <dgm:presLayoutVars>
          <dgm:bulletEnabled val="1"/>
        </dgm:presLayoutVars>
      </dgm:prSet>
      <dgm:spPr/>
    </dgm:pt>
    <dgm:pt modelId="{020A3F24-C3F3-44E1-8B1D-60F064B00F65}" type="pres">
      <dgm:prSet presAssocID="{8CE906F0-DDED-4794-89B0-72E067023800}" presName="spacing" presStyleCnt="0"/>
      <dgm:spPr/>
    </dgm:pt>
    <dgm:pt modelId="{200BD125-3123-478E-91C4-C0DF14A217EB}" type="pres">
      <dgm:prSet presAssocID="{0CC37B3B-D0A1-46B3-B844-1D7405AE06D2}" presName="composite" presStyleCnt="0"/>
      <dgm:spPr/>
    </dgm:pt>
    <dgm:pt modelId="{24E48F8B-B5FE-43C2-BED2-2D2A8F904523}" type="pres">
      <dgm:prSet presAssocID="{0CC37B3B-D0A1-46B3-B844-1D7405AE06D2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</dgm:spPr>
    </dgm:pt>
    <dgm:pt modelId="{AE892443-ADA9-4818-9D74-D829937E2634}" type="pres">
      <dgm:prSet presAssocID="{0CC37B3B-D0A1-46B3-B844-1D7405AE06D2}" presName="txShp" presStyleLbl="node1" presStyleIdx="1" presStyleCnt="4">
        <dgm:presLayoutVars>
          <dgm:bulletEnabled val="1"/>
        </dgm:presLayoutVars>
      </dgm:prSet>
      <dgm:spPr/>
    </dgm:pt>
    <dgm:pt modelId="{A517DC16-DB27-4E6A-B985-343C981496C7}" type="pres">
      <dgm:prSet presAssocID="{9BC21900-4C86-4568-9683-49AD9E618D34}" presName="spacing" presStyleCnt="0"/>
      <dgm:spPr/>
    </dgm:pt>
    <dgm:pt modelId="{2C3C5BC9-3879-4995-9CDF-4033109F2E15}" type="pres">
      <dgm:prSet presAssocID="{827EEE1E-3621-453D-873D-3D8B6B653572}" presName="composite" presStyleCnt="0"/>
      <dgm:spPr/>
    </dgm:pt>
    <dgm:pt modelId="{FCA4DCEF-1B3B-4555-B2D1-564D61AC988B}" type="pres">
      <dgm:prSet presAssocID="{827EEE1E-3621-453D-873D-3D8B6B653572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</dgm:spPr>
    </dgm:pt>
    <dgm:pt modelId="{223D33D9-BC0B-485A-8193-1AADF083CC78}" type="pres">
      <dgm:prSet presAssocID="{827EEE1E-3621-453D-873D-3D8B6B653572}" presName="txShp" presStyleLbl="node1" presStyleIdx="2" presStyleCnt="4">
        <dgm:presLayoutVars>
          <dgm:bulletEnabled val="1"/>
        </dgm:presLayoutVars>
      </dgm:prSet>
      <dgm:spPr/>
    </dgm:pt>
    <dgm:pt modelId="{F1112AF4-C776-4F6E-9E6C-813B3AC2CA38}" type="pres">
      <dgm:prSet presAssocID="{01959577-BCB7-4894-9DDA-63DBC2032BC4}" presName="spacing" presStyleCnt="0"/>
      <dgm:spPr/>
    </dgm:pt>
    <dgm:pt modelId="{B9FD8B1D-7DE1-483B-A00C-C84626DE711B}" type="pres">
      <dgm:prSet presAssocID="{C2E45180-DA8D-4428-9678-7CD80C6734EE}" presName="composite" presStyleCnt="0"/>
      <dgm:spPr/>
    </dgm:pt>
    <dgm:pt modelId="{B3ACAF26-4CB0-4F37-B8D2-0AC0336086F2}" type="pres">
      <dgm:prSet presAssocID="{C2E45180-DA8D-4428-9678-7CD80C6734EE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9000" b="-19000"/>
          </a:stretch>
        </a:blipFill>
      </dgm:spPr>
    </dgm:pt>
    <dgm:pt modelId="{DECA9A66-C7B5-492B-8052-663396F32457}" type="pres">
      <dgm:prSet presAssocID="{C2E45180-DA8D-4428-9678-7CD80C6734EE}" presName="txShp" presStyleLbl="node1" presStyleIdx="3" presStyleCnt="4">
        <dgm:presLayoutVars>
          <dgm:bulletEnabled val="1"/>
        </dgm:presLayoutVars>
      </dgm:prSet>
      <dgm:spPr/>
    </dgm:pt>
  </dgm:ptLst>
  <dgm:cxnLst>
    <dgm:cxn modelId="{C83CD416-F09E-4A3F-B957-8E89018146AF}" srcId="{4E87CC46-B470-4192-9015-058DE77119A4}" destId="{577B3F5F-1FBC-433B-B85E-43BDA39E7384}" srcOrd="0" destOrd="0" parTransId="{40F1A253-383A-4405-A784-A502A2BCFA83}" sibTransId="{8CE906F0-DDED-4794-89B0-72E067023800}"/>
    <dgm:cxn modelId="{B39B6E3B-2505-4CFF-BEED-CEBAF66C3B70}" type="presOf" srcId="{577B3F5F-1FBC-433B-B85E-43BDA39E7384}" destId="{14CE7980-0C84-4080-8DA0-F539AD2FDAD0}" srcOrd="0" destOrd="0" presId="urn:microsoft.com/office/officeart/2005/8/layout/vList3"/>
    <dgm:cxn modelId="{270DD563-F6EE-42F0-97D8-19ADF0D856CA}" type="presOf" srcId="{0CC37B3B-D0A1-46B3-B844-1D7405AE06D2}" destId="{AE892443-ADA9-4818-9D74-D829937E2634}" srcOrd="0" destOrd="0" presId="urn:microsoft.com/office/officeart/2005/8/layout/vList3"/>
    <dgm:cxn modelId="{5EE79547-C48D-4C24-8A0C-5B7069D4C6ED}" type="presOf" srcId="{827EEE1E-3621-453D-873D-3D8B6B653572}" destId="{223D33D9-BC0B-485A-8193-1AADF083CC78}" srcOrd="0" destOrd="0" presId="urn:microsoft.com/office/officeart/2005/8/layout/vList3"/>
    <dgm:cxn modelId="{5E87A34A-28DE-493C-936C-E880A1CB5CA5}" type="presOf" srcId="{4E87CC46-B470-4192-9015-058DE77119A4}" destId="{9DC4933A-4150-4178-AC4A-6ADC605EABF4}" srcOrd="0" destOrd="0" presId="urn:microsoft.com/office/officeart/2005/8/layout/vList3"/>
    <dgm:cxn modelId="{8254266B-D287-4406-B873-3F1DB6E2477C}" srcId="{4E87CC46-B470-4192-9015-058DE77119A4}" destId="{C2E45180-DA8D-4428-9678-7CD80C6734EE}" srcOrd="3" destOrd="0" parTransId="{2F4BCCE6-E63A-4013-B0A2-8897207483F2}" sibTransId="{8A8E49BE-7028-4BF5-A5A9-7DF32AE07AA8}"/>
    <dgm:cxn modelId="{3CD124A5-ACDE-4D79-AFEF-69DA045BE4DA}" type="presOf" srcId="{C2E45180-DA8D-4428-9678-7CD80C6734EE}" destId="{DECA9A66-C7B5-492B-8052-663396F32457}" srcOrd="0" destOrd="0" presId="urn:microsoft.com/office/officeart/2005/8/layout/vList3"/>
    <dgm:cxn modelId="{5D5285A7-0C5A-4FBB-BA35-E015D7FF4545}" srcId="{4E87CC46-B470-4192-9015-058DE77119A4}" destId="{0CC37B3B-D0A1-46B3-B844-1D7405AE06D2}" srcOrd="1" destOrd="0" parTransId="{E93A3AE9-A5AF-4403-9E7D-1FDFBA6891A8}" sibTransId="{9BC21900-4C86-4568-9683-49AD9E618D34}"/>
    <dgm:cxn modelId="{5FDA69DE-D452-421F-B2A1-76076EFA4E52}" srcId="{4E87CC46-B470-4192-9015-058DE77119A4}" destId="{827EEE1E-3621-453D-873D-3D8B6B653572}" srcOrd="2" destOrd="0" parTransId="{1A0181E4-BE28-47C1-B65C-CA95701E7CC7}" sibTransId="{01959577-BCB7-4894-9DDA-63DBC2032BC4}"/>
    <dgm:cxn modelId="{D3C7DB43-7493-4E9B-BF49-B3DE39846222}" type="presParOf" srcId="{9DC4933A-4150-4178-AC4A-6ADC605EABF4}" destId="{2BE74EEE-2511-4172-AACE-6876D6F98C26}" srcOrd="0" destOrd="0" presId="urn:microsoft.com/office/officeart/2005/8/layout/vList3"/>
    <dgm:cxn modelId="{85A823E6-0683-426C-AAD4-CE94A6B2D8AE}" type="presParOf" srcId="{2BE74EEE-2511-4172-AACE-6876D6F98C26}" destId="{62466208-327F-414E-9528-AE45D2C746C8}" srcOrd="0" destOrd="0" presId="urn:microsoft.com/office/officeart/2005/8/layout/vList3"/>
    <dgm:cxn modelId="{A10F2930-8FA4-4286-8833-B2289F58F690}" type="presParOf" srcId="{2BE74EEE-2511-4172-AACE-6876D6F98C26}" destId="{14CE7980-0C84-4080-8DA0-F539AD2FDAD0}" srcOrd="1" destOrd="0" presId="urn:microsoft.com/office/officeart/2005/8/layout/vList3"/>
    <dgm:cxn modelId="{002E0D80-1548-47CD-8B98-43A695125471}" type="presParOf" srcId="{9DC4933A-4150-4178-AC4A-6ADC605EABF4}" destId="{020A3F24-C3F3-44E1-8B1D-60F064B00F65}" srcOrd="1" destOrd="0" presId="urn:microsoft.com/office/officeart/2005/8/layout/vList3"/>
    <dgm:cxn modelId="{0C4EE6B1-CAD2-407C-B7BE-9B092E5018F5}" type="presParOf" srcId="{9DC4933A-4150-4178-AC4A-6ADC605EABF4}" destId="{200BD125-3123-478E-91C4-C0DF14A217EB}" srcOrd="2" destOrd="0" presId="urn:microsoft.com/office/officeart/2005/8/layout/vList3"/>
    <dgm:cxn modelId="{E6D07E9D-A64C-4655-B957-F7D0584CE029}" type="presParOf" srcId="{200BD125-3123-478E-91C4-C0DF14A217EB}" destId="{24E48F8B-B5FE-43C2-BED2-2D2A8F904523}" srcOrd="0" destOrd="0" presId="urn:microsoft.com/office/officeart/2005/8/layout/vList3"/>
    <dgm:cxn modelId="{23EF6D82-A7F3-43BC-8B41-691DA3369848}" type="presParOf" srcId="{200BD125-3123-478E-91C4-C0DF14A217EB}" destId="{AE892443-ADA9-4818-9D74-D829937E2634}" srcOrd="1" destOrd="0" presId="urn:microsoft.com/office/officeart/2005/8/layout/vList3"/>
    <dgm:cxn modelId="{D8AE7C1F-C8C0-4CD1-9382-74D329AD8639}" type="presParOf" srcId="{9DC4933A-4150-4178-AC4A-6ADC605EABF4}" destId="{A517DC16-DB27-4E6A-B985-343C981496C7}" srcOrd="3" destOrd="0" presId="urn:microsoft.com/office/officeart/2005/8/layout/vList3"/>
    <dgm:cxn modelId="{C9C1946E-9FB4-4B37-93F5-2D7D09A1DEA6}" type="presParOf" srcId="{9DC4933A-4150-4178-AC4A-6ADC605EABF4}" destId="{2C3C5BC9-3879-4995-9CDF-4033109F2E15}" srcOrd="4" destOrd="0" presId="urn:microsoft.com/office/officeart/2005/8/layout/vList3"/>
    <dgm:cxn modelId="{FC797FD7-17A0-431F-AC1C-1E6281D2925F}" type="presParOf" srcId="{2C3C5BC9-3879-4995-9CDF-4033109F2E15}" destId="{FCA4DCEF-1B3B-4555-B2D1-564D61AC988B}" srcOrd="0" destOrd="0" presId="urn:microsoft.com/office/officeart/2005/8/layout/vList3"/>
    <dgm:cxn modelId="{4DC076B6-F47E-4CDE-B2E8-F9BBD39D1DFB}" type="presParOf" srcId="{2C3C5BC9-3879-4995-9CDF-4033109F2E15}" destId="{223D33D9-BC0B-485A-8193-1AADF083CC78}" srcOrd="1" destOrd="0" presId="urn:microsoft.com/office/officeart/2005/8/layout/vList3"/>
    <dgm:cxn modelId="{B3D3C0B0-9DA4-4DE2-A6DA-600A0A87C052}" type="presParOf" srcId="{9DC4933A-4150-4178-AC4A-6ADC605EABF4}" destId="{F1112AF4-C776-4F6E-9E6C-813B3AC2CA38}" srcOrd="5" destOrd="0" presId="urn:microsoft.com/office/officeart/2005/8/layout/vList3"/>
    <dgm:cxn modelId="{5AD57F04-6C64-4FC4-84BC-44B5FE7812E6}" type="presParOf" srcId="{9DC4933A-4150-4178-AC4A-6ADC605EABF4}" destId="{B9FD8B1D-7DE1-483B-A00C-C84626DE711B}" srcOrd="6" destOrd="0" presId="urn:microsoft.com/office/officeart/2005/8/layout/vList3"/>
    <dgm:cxn modelId="{3025811F-6CCC-4BCB-9A74-BD16C6BD0EEB}" type="presParOf" srcId="{B9FD8B1D-7DE1-483B-A00C-C84626DE711B}" destId="{B3ACAF26-4CB0-4F37-B8D2-0AC0336086F2}" srcOrd="0" destOrd="0" presId="urn:microsoft.com/office/officeart/2005/8/layout/vList3"/>
    <dgm:cxn modelId="{0317456A-B917-4F1D-96CD-E2337AAFE5ED}" type="presParOf" srcId="{B9FD8B1D-7DE1-483B-A00C-C84626DE711B}" destId="{DECA9A66-C7B5-492B-8052-663396F3245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E9AE92-8A31-4A2D-8F1A-C3876442255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ACCB21-F746-407B-8D0C-C43F2ADE9D11}">
      <dgm:prSet custT="1"/>
      <dgm:spPr/>
      <dgm:t>
        <a:bodyPr/>
        <a:lstStyle/>
        <a:p>
          <a:r>
            <a:rPr lang="fa-IR" sz="1600" dirty="0">
              <a:cs typeface="B Nazanin" panose="00000400000000000000" pitchFamily="2" charset="-78"/>
            </a:rPr>
            <a:t>برگزاری میز ارتباطات مردمی اداره بهزیستی و اورژانس اجتماعی  شهرستان </a:t>
          </a:r>
          <a:r>
            <a:rPr lang="fa-IR" sz="1800" b="1" dirty="0">
              <a:solidFill>
                <a:srgbClr val="FFFF00"/>
              </a:solidFill>
              <a:cs typeface="B Nazanin" panose="00000400000000000000" pitchFamily="2" charset="-78"/>
            </a:rPr>
            <a:t>جوانرود</a:t>
          </a:r>
          <a:r>
            <a:rPr lang="fa-IR" sz="1600" dirty="0">
              <a:cs typeface="B Nazanin" panose="00000400000000000000" pitchFamily="2" charset="-78"/>
            </a:rPr>
            <a:t> به‌مناسبت دهه مبارک فجر </a:t>
          </a:r>
          <a:endParaRPr lang="en-US" sz="1600" dirty="0">
            <a:cs typeface="B Nazanin" panose="00000400000000000000" pitchFamily="2" charset="-78"/>
          </a:endParaRPr>
        </a:p>
      </dgm:t>
    </dgm:pt>
    <dgm:pt modelId="{DE33ED0E-C7EA-441E-87EF-806D740DEF86}" type="parTrans" cxnId="{B7531EB2-1E05-4928-A437-24887B9C4970}">
      <dgm:prSet/>
      <dgm:spPr/>
      <dgm:t>
        <a:bodyPr/>
        <a:lstStyle/>
        <a:p>
          <a:endParaRPr lang="en-US"/>
        </a:p>
      </dgm:t>
    </dgm:pt>
    <dgm:pt modelId="{E4045E38-FAA0-404D-AC8B-7010943E9000}" type="sibTrans" cxnId="{B7531EB2-1E05-4928-A437-24887B9C4970}">
      <dgm:prSet/>
      <dgm:spPr/>
      <dgm:t>
        <a:bodyPr/>
        <a:lstStyle/>
        <a:p>
          <a:endParaRPr lang="en-US"/>
        </a:p>
      </dgm:t>
    </dgm:pt>
    <dgm:pt modelId="{44C71697-ABB6-4736-AA4F-C4194FB279CE}">
      <dgm:prSet custT="1"/>
      <dgm:spPr/>
      <dgm:t>
        <a:bodyPr/>
        <a:lstStyle/>
        <a:p>
          <a:r>
            <a:rPr lang="fa-IR" sz="1700" dirty="0">
              <a:cs typeface="B Nazanin" panose="00000400000000000000" pitchFamily="2" charset="-78"/>
            </a:rPr>
            <a:t>برگزاری میز  ارتباطات مردمی 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700" dirty="0">
              <a:cs typeface="B Nazanin" panose="00000400000000000000" pitchFamily="2" charset="-78"/>
            </a:rPr>
            <a:t> به‌مناسبت دهه مبارک فجر </a:t>
          </a:r>
          <a:endParaRPr lang="en-US" sz="1700" dirty="0">
            <a:cs typeface="B Nazanin" panose="00000400000000000000" pitchFamily="2" charset="-78"/>
          </a:endParaRPr>
        </a:p>
      </dgm:t>
    </dgm:pt>
    <dgm:pt modelId="{8EFE08B5-E637-4582-B1F7-C418B9819666}" type="parTrans" cxnId="{7C130234-8527-4432-8026-613B5AA669FF}">
      <dgm:prSet/>
      <dgm:spPr/>
      <dgm:t>
        <a:bodyPr/>
        <a:lstStyle/>
        <a:p>
          <a:endParaRPr lang="en-US"/>
        </a:p>
      </dgm:t>
    </dgm:pt>
    <dgm:pt modelId="{71B63A63-873E-4750-AA26-B9F612F491A4}" type="sibTrans" cxnId="{7C130234-8527-4432-8026-613B5AA669FF}">
      <dgm:prSet/>
      <dgm:spPr/>
      <dgm:t>
        <a:bodyPr/>
        <a:lstStyle/>
        <a:p>
          <a:endParaRPr lang="en-US"/>
        </a:p>
      </dgm:t>
    </dgm:pt>
    <dgm:pt modelId="{40BC0E5F-0901-4D86-8DE5-774A781887D0}">
      <dgm:prSet custT="1"/>
      <dgm:spPr/>
      <dgm:t>
        <a:bodyPr/>
        <a:lstStyle/>
        <a:p>
          <a:r>
            <a:rPr lang="fa-IR" sz="1700" dirty="0">
              <a:cs typeface="B Nazanin" panose="00000400000000000000" pitchFamily="2" charset="-78"/>
            </a:rPr>
            <a:t>برگزاری میز ارتباطات مردمی در مسجد المهدی (عج)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r>
            <a:rPr lang="fa-IR" sz="1700" dirty="0">
              <a:cs typeface="B Nazanin" panose="00000400000000000000" pitchFamily="2" charset="-78"/>
            </a:rPr>
            <a:t>  به‌مناسبت دهه مبارک فجر</a:t>
          </a:r>
          <a:endParaRPr lang="en-US" sz="1700" dirty="0">
            <a:cs typeface="B Nazanin" panose="00000400000000000000" pitchFamily="2" charset="-78"/>
          </a:endParaRPr>
        </a:p>
      </dgm:t>
    </dgm:pt>
    <dgm:pt modelId="{57E2DA89-C162-4BEE-B00C-AE1296F3EFE3}" type="parTrans" cxnId="{1C367AD5-F5D5-4780-87A3-5C2E0BBC5993}">
      <dgm:prSet/>
      <dgm:spPr/>
      <dgm:t>
        <a:bodyPr/>
        <a:lstStyle/>
        <a:p>
          <a:endParaRPr lang="en-US"/>
        </a:p>
      </dgm:t>
    </dgm:pt>
    <dgm:pt modelId="{B47615A7-71E4-4D10-91B8-B3BB9912C9D6}" type="sibTrans" cxnId="{1C367AD5-F5D5-4780-87A3-5C2E0BBC5993}">
      <dgm:prSet/>
      <dgm:spPr/>
      <dgm:t>
        <a:bodyPr/>
        <a:lstStyle/>
        <a:p>
          <a:endParaRPr lang="en-US"/>
        </a:p>
      </dgm:t>
    </dgm:pt>
    <dgm:pt modelId="{0D627541-0377-489E-BB38-14576892928C}">
      <dgm:prSet custT="1"/>
      <dgm:spPr/>
      <dgm:t>
        <a:bodyPr/>
        <a:lstStyle/>
        <a:p>
          <a:r>
            <a:rPr lang="fa-IR" sz="1600" b="0" dirty="0">
              <a:cs typeface="B Nazanin" panose="00000400000000000000" pitchFamily="2" charset="-78"/>
            </a:rPr>
            <a:t>برگزاری میز  ارتباطات مردمی  اداره بهزیستی  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600" b="0" dirty="0">
              <a:cs typeface="B Nazanin" panose="00000400000000000000" pitchFamily="2" charset="-78"/>
            </a:rPr>
            <a:t> به‌مناسبت دهه مبارک فجر</a:t>
          </a:r>
          <a:endParaRPr lang="en-US" sz="1600" b="0" dirty="0">
            <a:cs typeface="B Nazanin" panose="00000400000000000000" pitchFamily="2" charset="-78"/>
          </a:endParaRPr>
        </a:p>
      </dgm:t>
    </dgm:pt>
    <dgm:pt modelId="{A6A5FCB8-29B3-4A6B-B5ED-72F626983812}" type="parTrans" cxnId="{3269CC9B-D27A-492D-9C5A-0366F0A9F795}">
      <dgm:prSet/>
      <dgm:spPr/>
      <dgm:t>
        <a:bodyPr/>
        <a:lstStyle/>
        <a:p>
          <a:endParaRPr lang="en-US"/>
        </a:p>
      </dgm:t>
    </dgm:pt>
    <dgm:pt modelId="{227CA55B-0C4C-4D4D-9690-643AA72F3C8D}" type="sibTrans" cxnId="{3269CC9B-D27A-492D-9C5A-0366F0A9F795}">
      <dgm:prSet/>
      <dgm:spPr/>
      <dgm:t>
        <a:bodyPr/>
        <a:lstStyle/>
        <a:p>
          <a:endParaRPr lang="en-US"/>
        </a:p>
      </dgm:t>
    </dgm:pt>
    <dgm:pt modelId="{728BB02B-C03D-4C05-A7FB-E1C9F5A768E2}" type="pres">
      <dgm:prSet presAssocID="{7DE9AE92-8A31-4A2D-8F1A-C38764422558}" presName="Name0" presStyleCnt="0">
        <dgm:presLayoutVars>
          <dgm:dir/>
          <dgm:animLvl val="lvl"/>
          <dgm:resizeHandles val="exact"/>
        </dgm:presLayoutVars>
      </dgm:prSet>
      <dgm:spPr/>
    </dgm:pt>
    <dgm:pt modelId="{A9847119-F5B2-4E49-86EC-B0DD95D38A1F}" type="pres">
      <dgm:prSet presAssocID="{0AACCB21-F746-407B-8D0C-C43F2ADE9D11}" presName="composite" presStyleCnt="0"/>
      <dgm:spPr/>
    </dgm:pt>
    <dgm:pt modelId="{78A16C19-E256-459E-8117-31E033B806FD}" type="pres">
      <dgm:prSet presAssocID="{0AACCB21-F746-407B-8D0C-C43F2ADE9D1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18D7708-85E9-4EA2-BA70-498A29FB6770}" type="pres">
      <dgm:prSet presAssocID="{0AACCB21-F746-407B-8D0C-C43F2ADE9D11}" presName="desTx" presStyleLbl="alignAccFollowNode1" presStyleIdx="0" presStyleCnt="4" custScaleY="73123" custLinFactNeighborX="-440" custLinFactNeighborY="-1347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rcRect/>
          <a:stretch>
            <a:fillRect t="-15000" b="-15000"/>
          </a:stretch>
        </a:blipFill>
      </dgm:spPr>
    </dgm:pt>
    <dgm:pt modelId="{01C019E4-7FFF-4550-BCF6-256482B48D69}" type="pres">
      <dgm:prSet presAssocID="{E4045E38-FAA0-404D-AC8B-7010943E9000}" presName="space" presStyleCnt="0"/>
      <dgm:spPr/>
    </dgm:pt>
    <dgm:pt modelId="{939ED4DF-FC3B-4C5F-8665-4AF59747AA9D}" type="pres">
      <dgm:prSet presAssocID="{44C71697-ABB6-4736-AA4F-C4194FB279CE}" presName="composite" presStyleCnt="0"/>
      <dgm:spPr/>
    </dgm:pt>
    <dgm:pt modelId="{632D5002-67AC-4679-9DB3-ABFE01DAD88E}" type="pres">
      <dgm:prSet presAssocID="{44C71697-ABB6-4736-AA4F-C4194FB279C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AEB67B2-08A5-4EA0-BFA8-42792CEB0539}" type="pres">
      <dgm:prSet presAssocID="{44C71697-ABB6-4736-AA4F-C4194FB279CE}" presName="desTx" presStyleLbl="alignAccFollowNode1" presStyleIdx="1" presStyleCnt="4" custScaleY="77862" custLinFactNeighborX="-440" custLinFactNeighborY="-1229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A9E56778-86AB-4A8E-BC63-B8456703C996}" type="pres">
      <dgm:prSet presAssocID="{71B63A63-873E-4750-AA26-B9F612F491A4}" presName="space" presStyleCnt="0"/>
      <dgm:spPr/>
    </dgm:pt>
    <dgm:pt modelId="{1E2EA76F-6F56-421F-A363-E349BFD16113}" type="pres">
      <dgm:prSet presAssocID="{40BC0E5F-0901-4D86-8DE5-774A781887D0}" presName="composite" presStyleCnt="0"/>
      <dgm:spPr/>
    </dgm:pt>
    <dgm:pt modelId="{0F9D1A81-7D28-413A-8D79-D474F5F0B17F}" type="pres">
      <dgm:prSet presAssocID="{40BC0E5F-0901-4D86-8DE5-774A781887D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6A31559-F058-420E-BE99-AD2E71B37950}" type="pres">
      <dgm:prSet presAssocID="{40BC0E5F-0901-4D86-8DE5-774A781887D0}" presName="desTx" presStyleLbl="alignAccFollowNode1" presStyleIdx="2" presStyleCnt="4" custScaleY="75573" custLinFactNeighborX="1" custLinFactNeighborY="-1286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rcRect/>
          <a:stretch>
            <a:fillRect t="-48000" b="-48000"/>
          </a:stretch>
        </a:blipFill>
      </dgm:spPr>
    </dgm:pt>
    <dgm:pt modelId="{F2817E86-CF4A-44E2-952F-075D0476D05C}" type="pres">
      <dgm:prSet presAssocID="{B47615A7-71E4-4D10-91B8-B3BB9912C9D6}" presName="space" presStyleCnt="0"/>
      <dgm:spPr/>
    </dgm:pt>
    <dgm:pt modelId="{9B75CF10-2F60-4C35-BDC1-3CFF297471B2}" type="pres">
      <dgm:prSet presAssocID="{0D627541-0377-489E-BB38-14576892928C}" presName="composite" presStyleCnt="0"/>
      <dgm:spPr/>
    </dgm:pt>
    <dgm:pt modelId="{79310E4C-8145-4B51-8E47-A5CABBBAB355}" type="pres">
      <dgm:prSet presAssocID="{0D627541-0377-489E-BB38-14576892928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801D17A-E7D4-4452-BC47-1065BF230B47}" type="pres">
      <dgm:prSet presAssocID="{0D627541-0377-489E-BB38-14576892928C}" presName="desTx" presStyleLbl="alignAccFollowNode1" presStyleIdx="3" presStyleCnt="4" custScaleY="78396" custLinFactNeighborX="-714" custLinFactNeighborY="-1215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rcRect/>
          <a:stretch>
            <a:fillRect t="-22000" b="-22000"/>
          </a:stretch>
        </a:blipFill>
      </dgm:spPr>
    </dgm:pt>
  </dgm:ptLst>
  <dgm:cxnLst>
    <dgm:cxn modelId="{A40DA519-C4AD-45F6-B926-0DC1AEAA1311}" type="presOf" srcId="{44C71697-ABB6-4736-AA4F-C4194FB279CE}" destId="{632D5002-67AC-4679-9DB3-ABFE01DAD88E}" srcOrd="0" destOrd="0" presId="urn:microsoft.com/office/officeart/2005/8/layout/hList1"/>
    <dgm:cxn modelId="{7C130234-8527-4432-8026-613B5AA669FF}" srcId="{7DE9AE92-8A31-4A2D-8F1A-C38764422558}" destId="{44C71697-ABB6-4736-AA4F-C4194FB279CE}" srcOrd="1" destOrd="0" parTransId="{8EFE08B5-E637-4582-B1F7-C418B9819666}" sibTransId="{71B63A63-873E-4750-AA26-B9F612F491A4}"/>
    <dgm:cxn modelId="{A916F347-ECA5-4EF5-BB38-ED2FC73B01A1}" type="presOf" srcId="{40BC0E5F-0901-4D86-8DE5-774A781887D0}" destId="{0F9D1A81-7D28-413A-8D79-D474F5F0B17F}" srcOrd="0" destOrd="0" presId="urn:microsoft.com/office/officeart/2005/8/layout/hList1"/>
    <dgm:cxn modelId="{43758D8C-3938-4CD9-90CD-7F22656C3464}" type="presOf" srcId="{7DE9AE92-8A31-4A2D-8F1A-C38764422558}" destId="{728BB02B-C03D-4C05-A7FB-E1C9F5A768E2}" srcOrd="0" destOrd="0" presId="urn:microsoft.com/office/officeart/2005/8/layout/hList1"/>
    <dgm:cxn modelId="{D476F38F-3BA5-4310-9DC2-660FC39E09E4}" type="presOf" srcId="{0D627541-0377-489E-BB38-14576892928C}" destId="{79310E4C-8145-4B51-8E47-A5CABBBAB355}" srcOrd="0" destOrd="0" presId="urn:microsoft.com/office/officeart/2005/8/layout/hList1"/>
    <dgm:cxn modelId="{97735593-15A2-4562-8E1A-DC2083BB89FF}" type="presOf" srcId="{0AACCB21-F746-407B-8D0C-C43F2ADE9D11}" destId="{78A16C19-E256-459E-8117-31E033B806FD}" srcOrd="0" destOrd="0" presId="urn:microsoft.com/office/officeart/2005/8/layout/hList1"/>
    <dgm:cxn modelId="{3269CC9B-D27A-492D-9C5A-0366F0A9F795}" srcId="{7DE9AE92-8A31-4A2D-8F1A-C38764422558}" destId="{0D627541-0377-489E-BB38-14576892928C}" srcOrd="3" destOrd="0" parTransId="{A6A5FCB8-29B3-4A6B-B5ED-72F626983812}" sibTransId="{227CA55B-0C4C-4D4D-9690-643AA72F3C8D}"/>
    <dgm:cxn modelId="{B7531EB2-1E05-4928-A437-24887B9C4970}" srcId="{7DE9AE92-8A31-4A2D-8F1A-C38764422558}" destId="{0AACCB21-F746-407B-8D0C-C43F2ADE9D11}" srcOrd="0" destOrd="0" parTransId="{DE33ED0E-C7EA-441E-87EF-806D740DEF86}" sibTransId="{E4045E38-FAA0-404D-AC8B-7010943E9000}"/>
    <dgm:cxn modelId="{1C367AD5-F5D5-4780-87A3-5C2E0BBC5993}" srcId="{7DE9AE92-8A31-4A2D-8F1A-C38764422558}" destId="{40BC0E5F-0901-4D86-8DE5-774A781887D0}" srcOrd="2" destOrd="0" parTransId="{57E2DA89-C162-4BEE-B00C-AE1296F3EFE3}" sibTransId="{B47615A7-71E4-4D10-91B8-B3BB9912C9D6}"/>
    <dgm:cxn modelId="{D6887B57-46F7-4426-95F7-881DB302E108}" type="presParOf" srcId="{728BB02B-C03D-4C05-A7FB-E1C9F5A768E2}" destId="{A9847119-F5B2-4E49-86EC-B0DD95D38A1F}" srcOrd="0" destOrd="0" presId="urn:microsoft.com/office/officeart/2005/8/layout/hList1"/>
    <dgm:cxn modelId="{4CEB90C1-57B5-4E2B-894A-4243CC773A5E}" type="presParOf" srcId="{A9847119-F5B2-4E49-86EC-B0DD95D38A1F}" destId="{78A16C19-E256-459E-8117-31E033B806FD}" srcOrd="0" destOrd="0" presId="urn:microsoft.com/office/officeart/2005/8/layout/hList1"/>
    <dgm:cxn modelId="{26D3604C-F5FD-4D2F-B49D-31B2054C442D}" type="presParOf" srcId="{A9847119-F5B2-4E49-86EC-B0DD95D38A1F}" destId="{C18D7708-85E9-4EA2-BA70-498A29FB6770}" srcOrd="1" destOrd="0" presId="urn:microsoft.com/office/officeart/2005/8/layout/hList1"/>
    <dgm:cxn modelId="{6ED1566B-4746-4663-9F58-7CA7E557782A}" type="presParOf" srcId="{728BB02B-C03D-4C05-A7FB-E1C9F5A768E2}" destId="{01C019E4-7FFF-4550-BCF6-256482B48D69}" srcOrd="1" destOrd="0" presId="urn:microsoft.com/office/officeart/2005/8/layout/hList1"/>
    <dgm:cxn modelId="{4C78B740-33EC-4A60-A4CC-DAB1E18E55A2}" type="presParOf" srcId="{728BB02B-C03D-4C05-A7FB-E1C9F5A768E2}" destId="{939ED4DF-FC3B-4C5F-8665-4AF59747AA9D}" srcOrd="2" destOrd="0" presId="urn:microsoft.com/office/officeart/2005/8/layout/hList1"/>
    <dgm:cxn modelId="{05BB5208-2679-4EDE-B394-F22C79452915}" type="presParOf" srcId="{939ED4DF-FC3B-4C5F-8665-4AF59747AA9D}" destId="{632D5002-67AC-4679-9DB3-ABFE01DAD88E}" srcOrd="0" destOrd="0" presId="urn:microsoft.com/office/officeart/2005/8/layout/hList1"/>
    <dgm:cxn modelId="{1DF8E574-41BF-4B2E-A62D-FB37AA42B7A7}" type="presParOf" srcId="{939ED4DF-FC3B-4C5F-8665-4AF59747AA9D}" destId="{2AEB67B2-08A5-4EA0-BFA8-42792CEB0539}" srcOrd="1" destOrd="0" presId="urn:microsoft.com/office/officeart/2005/8/layout/hList1"/>
    <dgm:cxn modelId="{7868E381-626F-4CD2-8DF7-A7ACE2704883}" type="presParOf" srcId="{728BB02B-C03D-4C05-A7FB-E1C9F5A768E2}" destId="{A9E56778-86AB-4A8E-BC63-B8456703C996}" srcOrd="3" destOrd="0" presId="urn:microsoft.com/office/officeart/2005/8/layout/hList1"/>
    <dgm:cxn modelId="{FAA56FD6-5DC0-40A2-9C17-8199AE265ED0}" type="presParOf" srcId="{728BB02B-C03D-4C05-A7FB-E1C9F5A768E2}" destId="{1E2EA76F-6F56-421F-A363-E349BFD16113}" srcOrd="4" destOrd="0" presId="urn:microsoft.com/office/officeart/2005/8/layout/hList1"/>
    <dgm:cxn modelId="{CC31818A-F2A2-4EE8-B1B3-F5D9BC3AA10E}" type="presParOf" srcId="{1E2EA76F-6F56-421F-A363-E349BFD16113}" destId="{0F9D1A81-7D28-413A-8D79-D474F5F0B17F}" srcOrd="0" destOrd="0" presId="urn:microsoft.com/office/officeart/2005/8/layout/hList1"/>
    <dgm:cxn modelId="{8C3B1D4D-8668-4B25-9C87-BD75978FEBE9}" type="presParOf" srcId="{1E2EA76F-6F56-421F-A363-E349BFD16113}" destId="{16A31559-F058-420E-BE99-AD2E71B37950}" srcOrd="1" destOrd="0" presId="urn:microsoft.com/office/officeart/2005/8/layout/hList1"/>
    <dgm:cxn modelId="{674E9933-03A6-442A-AA78-C75C16965887}" type="presParOf" srcId="{728BB02B-C03D-4C05-A7FB-E1C9F5A768E2}" destId="{F2817E86-CF4A-44E2-952F-075D0476D05C}" srcOrd="5" destOrd="0" presId="urn:microsoft.com/office/officeart/2005/8/layout/hList1"/>
    <dgm:cxn modelId="{F5D2BD38-F92B-4BBA-97FC-06E1089A2ECF}" type="presParOf" srcId="{728BB02B-C03D-4C05-A7FB-E1C9F5A768E2}" destId="{9B75CF10-2F60-4C35-BDC1-3CFF297471B2}" srcOrd="6" destOrd="0" presId="urn:microsoft.com/office/officeart/2005/8/layout/hList1"/>
    <dgm:cxn modelId="{A34901DD-21EA-437A-9996-A095359B8ADB}" type="presParOf" srcId="{9B75CF10-2F60-4C35-BDC1-3CFF297471B2}" destId="{79310E4C-8145-4B51-8E47-A5CABBBAB355}" srcOrd="0" destOrd="0" presId="urn:microsoft.com/office/officeart/2005/8/layout/hList1"/>
    <dgm:cxn modelId="{74EC01DA-91E6-48FE-94D1-41B250E26BA9}" type="presParOf" srcId="{9B75CF10-2F60-4C35-BDC1-3CFF297471B2}" destId="{A801D17A-E7D4-4452-BC47-1065BF230B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576AFA-8782-42B7-BB75-A74F30C4F00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A4FD1-4B9E-43C8-BA00-A2597FD9397C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آذین‌بندی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 </a:t>
          </a:r>
          <a:r>
            <a:rPr lang="fa-IR" sz="1800" dirty="0">
              <a:cs typeface="B Nazanin" panose="00000400000000000000" pitchFamily="2" charset="-78"/>
            </a:rPr>
            <a:t>به‌مناسبت فرا رسیدن ایام الله دهه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E8207164-700F-4317-99AE-624A41D1A255}" type="parTrans" cxnId="{EC012DB6-583A-4EC3-9F2A-0BB55B1AFE9C}">
      <dgm:prSet/>
      <dgm:spPr/>
      <dgm:t>
        <a:bodyPr/>
        <a:lstStyle/>
        <a:p>
          <a:endParaRPr lang="en-US"/>
        </a:p>
      </dgm:t>
    </dgm:pt>
    <dgm:pt modelId="{B8B8A989-D2C1-447F-A2D9-41DD85DACA09}" type="sibTrans" cxnId="{EC012DB6-583A-4EC3-9F2A-0BB55B1AFE9C}">
      <dgm:prSet/>
      <dgm:spPr/>
      <dgm:t>
        <a:bodyPr/>
        <a:lstStyle/>
        <a:p>
          <a:endParaRPr lang="en-US"/>
        </a:p>
      </dgm:t>
    </dgm:pt>
    <dgm:pt modelId="{2FEB9ECB-3780-4D1C-8411-0E2778A40572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آذین‌بندی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دالاهو </a:t>
          </a:r>
          <a:r>
            <a:rPr lang="fa-IR" sz="1800" dirty="0">
              <a:cs typeface="B Nazanin" panose="00000400000000000000" pitchFamily="2" charset="-78"/>
            </a:rPr>
            <a:t>به‌مناسبت فرا رسیدن ایام الله دهه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2D0BFCFA-D436-4FE7-A65E-6E926C0AA0CC}" type="parTrans" cxnId="{717B0997-6F46-4350-86AD-EB2E44E91747}">
      <dgm:prSet/>
      <dgm:spPr/>
      <dgm:t>
        <a:bodyPr/>
        <a:lstStyle/>
        <a:p>
          <a:endParaRPr lang="en-US"/>
        </a:p>
      </dgm:t>
    </dgm:pt>
    <dgm:pt modelId="{A00B4E72-D715-4D41-BC41-790B61F827BF}" type="sibTrans" cxnId="{717B0997-6F46-4350-86AD-EB2E44E91747}">
      <dgm:prSet/>
      <dgm:spPr/>
      <dgm:t>
        <a:bodyPr/>
        <a:lstStyle/>
        <a:p>
          <a:endParaRPr lang="en-US"/>
        </a:p>
      </dgm:t>
    </dgm:pt>
    <dgm:pt modelId="{A44B7027-C08A-4AD7-A02D-5593E84BEE54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آذین‌بندی ساختمان اداره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dirty="0">
              <a:cs typeface="B Nazanin" panose="00000400000000000000" pitchFamily="2" charset="-78"/>
            </a:rPr>
            <a:t> به‌مناسبت فرا رسیدن ایام الله مبارک دهه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41A393C0-E1A4-47F6-9BAD-1EAD6DB8361E}" type="parTrans" cxnId="{D79FB73A-C372-4DCB-810A-AA44DCD74678}">
      <dgm:prSet/>
      <dgm:spPr/>
      <dgm:t>
        <a:bodyPr/>
        <a:lstStyle/>
        <a:p>
          <a:endParaRPr lang="en-US"/>
        </a:p>
      </dgm:t>
    </dgm:pt>
    <dgm:pt modelId="{D8DAC076-D45D-4A99-88CC-D2E49379C810}" type="sibTrans" cxnId="{D79FB73A-C372-4DCB-810A-AA44DCD74678}">
      <dgm:prSet/>
      <dgm:spPr/>
      <dgm:t>
        <a:bodyPr/>
        <a:lstStyle/>
        <a:p>
          <a:endParaRPr lang="en-US"/>
        </a:p>
      </dgm:t>
    </dgm:pt>
    <dgm:pt modelId="{948753E7-96A8-40FB-B305-3FD21B0DB364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برگزاری مسابقه نقاشی به‌مناسبت دهه فجر در مرکز روزانه سالمندان ارغوان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endParaRPr lang="en-US" sz="20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B98C1945-8902-491D-A2C3-5237D4F6AD7F}" type="parTrans" cxnId="{BF8F3BA6-63EA-4377-B855-CB4DDFD1A6B1}">
      <dgm:prSet/>
      <dgm:spPr/>
      <dgm:t>
        <a:bodyPr/>
        <a:lstStyle/>
        <a:p>
          <a:endParaRPr lang="en-US"/>
        </a:p>
      </dgm:t>
    </dgm:pt>
    <dgm:pt modelId="{4F64459A-4864-45D5-85F7-6168F5BE8EB2}" type="sibTrans" cxnId="{BF8F3BA6-63EA-4377-B855-CB4DDFD1A6B1}">
      <dgm:prSet/>
      <dgm:spPr/>
      <dgm:t>
        <a:bodyPr/>
        <a:lstStyle/>
        <a:p>
          <a:endParaRPr lang="en-US"/>
        </a:p>
      </dgm:t>
    </dgm:pt>
    <dgm:pt modelId="{A8137279-5E94-4D8F-91B1-3FA28C01E9F8}" type="pres">
      <dgm:prSet presAssocID="{27576AFA-8782-42B7-BB75-A74F30C4F007}" presName="Name0" presStyleCnt="0">
        <dgm:presLayoutVars>
          <dgm:dir/>
          <dgm:resizeHandles val="exact"/>
        </dgm:presLayoutVars>
      </dgm:prSet>
      <dgm:spPr/>
    </dgm:pt>
    <dgm:pt modelId="{56B74209-A39F-4761-A16D-EBDC4B764321}" type="pres">
      <dgm:prSet presAssocID="{27576AFA-8782-42B7-BB75-A74F30C4F007}" presName="fgShape" presStyleLbl="fgShp" presStyleIdx="0" presStyleCnt="1"/>
      <dgm:spPr/>
    </dgm:pt>
    <dgm:pt modelId="{CE44DE36-37FD-4D89-869D-DDB6B9672A8B}" type="pres">
      <dgm:prSet presAssocID="{27576AFA-8782-42B7-BB75-A74F30C4F007}" presName="linComp" presStyleCnt="0"/>
      <dgm:spPr/>
    </dgm:pt>
    <dgm:pt modelId="{9952127B-507C-4A68-A5D3-F314FD28BB23}" type="pres">
      <dgm:prSet presAssocID="{46CA4FD1-4B9E-43C8-BA00-A2597FD9397C}" presName="compNode" presStyleCnt="0"/>
      <dgm:spPr/>
    </dgm:pt>
    <dgm:pt modelId="{8DFCCA43-0B95-45E7-84AA-DDC667194599}" type="pres">
      <dgm:prSet presAssocID="{46CA4FD1-4B9E-43C8-BA00-A2597FD9397C}" presName="bkgdShape" presStyleLbl="node1" presStyleIdx="0" presStyleCnt="4"/>
      <dgm:spPr/>
    </dgm:pt>
    <dgm:pt modelId="{E6C3752C-ABB3-4EAB-9F6B-F1F96D44D235}" type="pres">
      <dgm:prSet presAssocID="{46CA4FD1-4B9E-43C8-BA00-A2597FD9397C}" presName="nodeTx" presStyleLbl="node1" presStyleIdx="0" presStyleCnt="4">
        <dgm:presLayoutVars>
          <dgm:bulletEnabled val="1"/>
        </dgm:presLayoutVars>
      </dgm:prSet>
      <dgm:spPr/>
    </dgm:pt>
    <dgm:pt modelId="{2B0BD871-05D1-4BCA-AB1F-EDCC934AADF8}" type="pres">
      <dgm:prSet presAssocID="{46CA4FD1-4B9E-43C8-BA00-A2597FD9397C}" presName="invisiNode" presStyleLbl="node1" presStyleIdx="0" presStyleCnt="4"/>
      <dgm:spPr/>
    </dgm:pt>
    <dgm:pt modelId="{39FD1913-2FFB-4227-89AD-312C400F5EB0}" type="pres">
      <dgm:prSet presAssocID="{46CA4FD1-4B9E-43C8-BA00-A2597FD9397C}" presName="imagNode" presStyleLbl="fgImgPlace1" presStyleIdx="0" presStyleCnt="4" custScaleX="125796" custScaleY="126956"/>
      <dgm:spPr>
        <a:blipFill rotWithShape="1">
          <a:blip xmlns:r="http://schemas.openxmlformats.org/officeDocument/2006/relationships" r:embed="rId1"/>
          <a:srcRect/>
          <a:stretch>
            <a:fillRect l="-59000" r="-59000"/>
          </a:stretch>
        </a:blipFill>
      </dgm:spPr>
    </dgm:pt>
    <dgm:pt modelId="{0A61FCF1-B857-4CB3-94F3-0E43386EDAB7}" type="pres">
      <dgm:prSet presAssocID="{B8B8A989-D2C1-447F-A2D9-41DD85DACA09}" presName="sibTrans" presStyleLbl="sibTrans2D1" presStyleIdx="0" presStyleCnt="0"/>
      <dgm:spPr/>
    </dgm:pt>
    <dgm:pt modelId="{462ACE33-1E7E-46A0-A7A2-BA9344FCE171}" type="pres">
      <dgm:prSet presAssocID="{2FEB9ECB-3780-4D1C-8411-0E2778A40572}" presName="compNode" presStyleCnt="0"/>
      <dgm:spPr/>
    </dgm:pt>
    <dgm:pt modelId="{9C8B4310-992C-4C7A-8508-8EB737A608A2}" type="pres">
      <dgm:prSet presAssocID="{2FEB9ECB-3780-4D1C-8411-0E2778A40572}" presName="bkgdShape" presStyleLbl="node1" presStyleIdx="1" presStyleCnt="4"/>
      <dgm:spPr/>
    </dgm:pt>
    <dgm:pt modelId="{BDC8B8BF-CFC3-405A-A9DE-40C73FC935D8}" type="pres">
      <dgm:prSet presAssocID="{2FEB9ECB-3780-4D1C-8411-0E2778A40572}" presName="nodeTx" presStyleLbl="node1" presStyleIdx="1" presStyleCnt="4">
        <dgm:presLayoutVars>
          <dgm:bulletEnabled val="1"/>
        </dgm:presLayoutVars>
      </dgm:prSet>
      <dgm:spPr/>
    </dgm:pt>
    <dgm:pt modelId="{6A8BAF04-3D63-42E8-8EB3-C92A083B6540}" type="pres">
      <dgm:prSet presAssocID="{2FEB9ECB-3780-4D1C-8411-0E2778A40572}" presName="invisiNode" presStyleLbl="node1" presStyleIdx="1" presStyleCnt="4"/>
      <dgm:spPr/>
    </dgm:pt>
    <dgm:pt modelId="{AD57D2DE-2B7F-4DFE-B14A-EEEADD2CEA59}" type="pres">
      <dgm:prSet presAssocID="{2FEB9ECB-3780-4D1C-8411-0E2778A40572}" presName="imagNode" presStyleLbl="fgImgPlace1" presStyleIdx="1" presStyleCnt="4" custScaleX="125241" custScaleY="126956"/>
      <dgm:spPr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51577C07-516C-4B7F-B6B2-EC5528FCF82C}" type="pres">
      <dgm:prSet presAssocID="{A00B4E72-D715-4D41-BC41-790B61F827BF}" presName="sibTrans" presStyleLbl="sibTrans2D1" presStyleIdx="0" presStyleCnt="0"/>
      <dgm:spPr/>
    </dgm:pt>
    <dgm:pt modelId="{836F8DA6-68D7-4120-9D3A-D49C57AE4A0E}" type="pres">
      <dgm:prSet presAssocID="{A44B7027-C08A-4AD7-A02D-5593E84BEE54}" presName="compNode" presStyleCnt="0"/>
      <dgm:spPr/>
    </dgm:pt>
    <dgm:pt modelId="{9C2EEF73-93D4-415F-AAA5-5E65BE910FD8}" type="pres">
      <dgm:prSet presAssocID="{A44B7027-C08A-4AD7-A02D-5593E84BEE54}" presName="bkgdShape" presStyleLbl="node1" presStyleIdx="2" presStyleCnt="4"/>
      <dgm:spPr/>
    </dgm:pt>
    <dgm:pt modelId="{E096178C-5652-4AD9-8ADF-B49CF25E508A}" type="pres">
      <dgm:prSet presAssocID="{A44B7027-C08A-4AD7-A02D-5593E84BEE54}" presName="nodeTx" presStyleLbl="node1" presStyleIdx="2" presStyleCnt="4">
        <dgm:presLayoutVars>
          <dgm:bulletEnabled val="1"/>
        </dgm:presLayoutVars>
      </dgm:prSet>
      <dgm:spPr/>
    </dgm:pt>
    <dgm:pt modelId="{699C9B7A-44D5-4A7B-8362-B8EA7451471E}" type="pres">
      <dgm:prSet presAssocID="{A44B7027-C08A-4AD7-A02D-5593E84BEE54}" presName="invisiNode" presStyleLbl="node1" presStyleIdx="2" presStyleCnt="4"/>
      <dgm:spPr/>
    </dgm:pt>
    <dgm:pt modelId="{DAB8DE31-ABB3-43CD-8C09-5984F069F484}" type="pres">
      <dgm:prSet presAssocID="{A44B7027-C08A-4AD7-A02D-5593E84BEE54}" presName="imagNode" presStyleLbl="fgImgPlace1" presStyleIdx="2" presStyleCnt="4" custScaleX="125518" custScaleY="126250"/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52E0906E-7F5D-441A-A974-7C3111BDAB66}" type="pres">
      <dgm:prSet presAssocID="{D8DAC076-D45D-4A99-88CC-D2E49379C810}" presName="sibTrans" presStyleLbl="sibTrans2D1" presStyleIdx="0" presStyleCnt="0"/>
      <dgm:spPr/>
    </dgm:pt>
    <dgm:pt modelId="{12C35EDB-B3FD-4126-8D40-5E7395DD563D}" type="pres">
      <dgm:prSet presAssocID="{948753E7-96A8-40FB-B305-3FD21B0DB364}" presName="compNode" presStyleCnt="0"/>
      <dgm:spPr/>
    </dgm:pt>
    <dgm:pt modelId="{E9B54C7F-0332-448C-BFCC-411CE0E6AD6D}" type="pres">
      <dgm:prSet presAssocID="{948753E7-96A8-40FB-B305-3FD21B0DB364}" presName="bkgdShape" presStyleLbl="node1" presStyleIdx="3" presStyleCnt="4"/>
      <dgm:spPr/>
    </dgm:pt>
    <dgm:pt modelId="{41CFF8B6-E1D8-4CF8-A985-9CB280FC3875}" type="pres">
      <dgm:prSet presAssocID="{948753E7-96A8-40FB-B305-3FD21B0DB364}" presName="nodeTx" presStyleLbl="node1" presStyleIdx="3" presStyleCnt="4">
        <dgm:presLayoutVars>
          <dgm:bulletEnabled val="1"/>
        </dgm:presLayoutVars>
      </dgm:prSet>
      <dgm:spPr/>
    </dgm:pt>
    <dgm:pt modelId="{23477214-580E-4FEE-A73C-18D33BC67B3D}" type="pres">
      <dgm:prSet presAssocID="{948753E7-96A8-40FB-B305-3FD21B0DB364}" presName="invisiNode" presStyleLbl="node1" presStyleIdx="3" presStyleCnt="4"/>
      <dgm:spPr/>
    </dgm:pt>
    <dgm:pt modelId="{266F55F0-3697-457E-B91C-A6BCEEDA4A64}" type="pres">
      <dgm:prSet presAssocID="{948753E7-96A8-40FB-B305-3FD21B0DB364}" presName="imagNode" presStyleLbl="fgImgPlace1" presStyleIdx="3" presStyleCnt="4" custScaleX="125796" custScaleY="126250"/>
      <dgm:spPr>
        <a:blipFill rotWithShape="1">
          <a:blip xmlns:r="http://schemas.openxmlformats.org/officeDocument/2006/relationships" r:embed="rId4"/>
          <a:srcRect/>
          <a:stretch>
            <a:fillRect t="-7000" b="-7000"/>
          </a:stretch>
        </a:blipFill>
      </dgm:spPr>
    </dgm:pt>
  </dgm:ptLst>
  <dgm:cxnLst>
    <dgm:cxn modelId="{E87FC205-A7EB-4ECA-A290-B7190D6C4A2E}" type="presOf" srcId="{27576AFA-8782-42B7-BB75-A74F30C4F007}" destId="{A8137279-5E94-4D8F-91B1-3FA28C01E9F8}" srcOrd="0" destOrd="0" presId="urn:microsoft.com/office/officeart/2005/8/layout/hList7"/>
    <dgm:cxn modelId="{09F8DC1C-45EA-410A-ABEB-4127243B8E61}" type="presOf" srcId="{948753E7-96A8-40FB-B305-3FD21B0DB364}" destId="{E9B54C7F-0332-448C-BFCC-411CE0E6AD6D}" srcOrd="0" destOrd="0" presId="urn:microsoft.com/office/officeart/2005/8/layout/hList7"/>
    <dgm:cxn modelId="{EAC6CD2C-803B-4DE9-AD52-06B361E200F1}" type="presOf" srcId="{B8B8A989-D2C1-447F-A2D9-41DD85DACA09}" destId="{0A61FCF1-B857-4CB3-94F3-0E43386EDAB7}" srcOrd="0" destOrd="0" presId="urn:microsoft.com/office/officeart/2005/8/layout/hList7"/>
    <dgm:cxn modelId="{D79FB73A-C372-4DCB-810A-AA44DCD74678}" srcId="{27576AFA-8782-42B7-BB75-A74F30C4F007}" destId="{A44B7027-C08A-4AD7-A02D-5593E84BEE54}" srcOrd="2" destOrd="0" parTransId="{41A393C0-E1A4-47F6-9BAD-1EAD6DB8361E}" sibTransId="{D8DAC076-D45D-4A99-88CC-D2E49379C810}"/>
    <dgm:cxn modelId="{FBC83556-9C58-49A6-99CF-2D0F9DCEEBED}" type="presOf" srcId="{2FEB9ECB-3780-4D1C-8411-0E2778A40572}" destId="{9C8B4310-992C-4C7A-8508-8EB737A608A2}" srcOrd="0" destOrd="0" presId="urn:microsoft.com/office/officeart/2005/8/layout/hList7"/>
    <dgm:cxn modelId="{717B0997-6F46-4350-86AD-EB2E44E91747}" srcId="{27576AFA-8782-42B7-BB75-A74F30C4F007}" destId="{2FEB9ECB-3780-4D1C-8411-0E2778A40572}" srcOrd="1" destOrd="0" parTransId="{2D0BFCFA-D436-4FE7-A65E-6E926C0AA0CC}" sibTransId="{A00B4E72-D715-4D41-BC41-790B61F827BF}"/>
    <dgm:cxn modelId="{41918697-2E08-458F-93F9-4CF447176576}" type="presOf" srcId="{948753E7-96A8-40FB-B305-3FD21B0DB364}" destId="{41CFF8B6-E1D8-4CF8-A985-9CB280FC3875}" srcOrd="1" destOrd="0" presId="urn:microsoft.com/office/officeart/2005/8/layout/hList7"/>
    <dgm:cxn modelId="{9D7C819D-30FC-4771-A868-33DE4091FC05}" type="presOf" srcId="{46CA4FD1-4B9E-43C8-BA00-A2597FD9397C}" destId="{E6C3752C-ABB3-4EAB-9F6B-F1F96D44D235}" srcOrd="1" destOrd="0" presId="urn:microsoft.com/office/officeart/2005/8/layout/hList7"/>
    <dgm:cxn modelId="{47B2FEA2-CA8B-4E62-A62C-58EBEABA9184}" type="presOf" srcId="{2FEB9ECB-3780-4D1C-8411-0E2778A40572}" destId="{BDC8B8BF-CFC3-405A-A9DE-40C73FC935D8}" srcOrd="1" destOrd="0" presId="urn:microsoft.com/office/officeart/2005/8/layout/hList7"/>
    <dgm:cxn modelId="{BF8F3BA6-63EA-4377-B855-CB4DDFD1A6B1}" srcId="{27576AFA-8782-42B7-BB75-A74F30C4F007}" destId="{948753E7-96A8-40FB-B305-3FD21B0DB364}" srcOrd="3" destOrd="0" parTransId="{B98C1945-8902-491D-A2C3-5237D4F6AD7F}" sibTransId="{4F64459A-4864-45D5-85F7-6168F5BE8EB2}"/>
    <dgm:cxn modelId="{EC012DB6-583A-4EC3-9F2A-0BB55B1AFE9C}" srcId="{27576AFA-8782-42B7-BB75-A74F30C4F007}" destId="{46CA4FD1-4B9E-43C8-BA00-A2597FD9397C}" srcOrd="0" destOrd="0" parTransId="{E8207164-700F-4317-99AE-624A41D1A255}" sibTransId="{B8B8A989-D2C1-447F-A2D9-41DD85DACA09}"/>
    <dgm:cxn modelId="{6DDC52BE-7C71-4852-A606-443E758F529C}" type="presOf" srcId="{A44B7027-C08A-4AD7-A02D-5593E84BEE54}" destId="{E096178C-5652-4AD9-8ADF-B49CF25E508A}" srcOrd="1" destOrd="0" presId="urn:microsoft.com/office/officeart/2005/8/layout/hList7"/>
    <dgm:cxn modelId="{47067AC2-27F7-4D8D-A4E3-3D8DC42AD17F}" type="presOf" srcId="{46CA4FD1-4B9E-43C8-BA00-A2597FD9397C}" destId="{8DFCCA43-0B95-45E7-84AA-DDC667194599}" srcOrd="0" destOrd="0" presId="urn:microsoft.com/office/officeart/2005/8/layout/hList7"/>
    <dgm:cxn modelId="{67B207DF-BF99-4A6F-B285-7C4AE3CBF4D8}" type="presOf" srcId="{D8DAC076-D45D-4A99-88CC-D2E49379C810}" destId="{52E0906E-7F5D-441A-A974-7C3111BDAB66}" srcOrd="0" destOrd="0" presId="urn:microsoft.com/office/officeart/2005/8/layout/hList7"/>
    <dgm:cxn modelId="{514A83F1-9E34-46B5-B7BF-EADD99B3B1A8}" type="presOf" srcId="{A44B7027-C08A-4AD7-A02D-5593E84BEE54}" destId="{9C2EEF73-93D4-415F-AAA5-5E65BE910FD8}" srcOrd="0" destOrd="0" presId="urn:microsoft.com/office/officeart/2005/8/layout/hList7"/>
    <dgm:cxn modelId="{2ABE8BF4-661C-4793-9E38-342162B13662}" type="presOf" srcId="{A00B4E72-D715-4D41-BC41-790B61F827BF}" destId="{51577C07-516C-4B7F-B6B2-EC5528FCF82C}" srcOrd="0" destOrd="0" presId="urn:microsoft.com/office/officeart/2005/8/layout/hList7"/>
    <dgm:cxn modelId="{389174BC-F880-4256-8FB4-A35B212A2D69}" type="presParOf" srcId="{A8137279-5E94-4D8F-91B1-3FA28C01E9F8}" destId="{56B74209-A39F-4761-A16D-EBDC4B764321}" srcOrd="0" destOrd="0" presId="urn:microsoft.com/office/officeart/2005/8/layout/hList7"/>
    <dgm:cxn modelId="{6CFD2C2F-5148-4635-830E-FAA0CD0EF1C5}" type="presParOf" srcId="{A8137279-5E94-4D8F-91B1-3FA28C01E9F8}" destId="{CE44DE36-37FD-4D89-869D-DDB6B9672A8B}" srcOrd="1" destOrd="0" presId="urn:microsoft.com/office/officeart/2005/8/layout/hList7"/>
    <dgm:cxn modelId="{E0B0908E-83EA-4654-ABA7-FFFD40D4F693}" type="presParOf" srcId="{CE44DE36-37FD-4D89-869D-DDB6B9672A8B}" destId="{9952127B-507C-4A68-A5D3-F314FD28BB23}" srcOrd="0" destOrd="0" presId="urn:microsoft.com/office/officeart/2005/8/layout/hList7"/>
    <dgm:cxn modelId="{31EA5134-D2FC-4DB3-9AFC-5789620712C0}" type="presParOf" srcId="{9952127B-507C-4A68-A5D3-F314FD28BB23}" destId="{8DFCCA43-0B95-45E7-84AA-DDC667194599}" srcOrd="0" destOrd="0" presId="urn:microsoft.com/office/officeart/2005/8/layout/hList7"/>
    <dgm:cxn modelId="{166CD748-1EFB-4182-AFE7-FDBE522EA4D3}" type="presParOf" srcId="{9952127B-507C-4A68-A5D3-F314FD28BB23}" destId="{E6C3752C-ABB3-4EAB-9F6B-F1F96D44D235}" srcOrd="1" destOrd="0" presId="urn:microsoft.com/office/officeart/2005/8/layout/hList7"/>
    <dgm:cxn modelId="{3362AF44-870E-4F1E-946D-AB7EFDE733FF}" type="presParOf" srcId="{9952127B-507C-4A68-A5D3-F314FD28BB23}" destId="{2B0BD871-05D1-4BCA-AB1F-EDCC934AADF8}" srcOrd="2" destOrd="0" presId="urn:microsoft.com/office/officeart/2005/8/layout/hList7"/>
    <dgm:cxn modelId="{6E28CF2C-FAE0-41FC-8D0C-714C937F2437}" type="presParOf" srcId="{9952127B-507C-4A68-A5D3-F314FD28BB23}" destId="{39FD1913-2FFB-4227-89AD-312C400F5EB0}" srcOrd="3" destOrd="0" presId="urn:microsoft.com/office/officeart/2005/8/layout/hList7"/>
    <dgm:cxn modelId="{BB00DCD6-ACAA-4081-B710-2F9890322ED5}" type="presParOf" srcId="{CE44DE36-37FD-4D89-869D-DDB6B9672A8B}" destId="{0A61FCF1-B857-4CB3-94F3-0E43386EDAB7}" srcOrd="1" destOrd="0" presId="urn:microsoft.com/office/officeart/2005/8/layout/hList7"/>
    <dgm:cxn modelId="{1C2687C9-0BCF-4CA0-A3C1-4D7343770B85}" type="presParOf" srcId="{CE44DE36-37FD-4D89-869D-DDB6B9672A8B}" destId="{462ACE33-1E7E-46A0-A7A2-BA9344FCE171}" srcOrd="2" destOrd="0" presId="urn:microsoft.com/office/officeart/2005/8/layout/hList7"/>
    <dgm:cxn modelId="{CCCE118D-2FB8-4920-9E3F-C566E978EB9F}" type="presParOf" srcId="{462ACE33-1E7E-46A0-A7A2-BA9344FCE171}" destId="{9C8B4310-992C-4C7A-8508-8EB737A608A2}" srcOrd="0" destOrd="0" presId="urn:microsoft.com/office/officeart/2005/8/layout/hList7"/>
    <dgm:cxn modelId="{AB8B7C09-9046-4240-A9A2-D79FFD4F39EA}" type="presParOf" srcId="{462ACE33-1E7E-46A0-A7A2-BA9344FCE171}" destId="{BDC8B8BF-CFC3-405A-A9DE-40C73FC935D8}" srcOrd="1" destOrd="0" presId="urn:microsoft.com/office/officeart/2005/8/layout/hList7"/>
    <dgm:cxn modelId="{CBC19B36-DA65-4D58-9C74-2CC41BB0D227}" type="presParOf" srcId="{462ACE33-1E7E-46A0-A7A2-BA9344FCE171}" destId="{6A8BAF04-3D63-42E8-8EB3-C92A083B6540}" srcOrd="2" destOrd="0" presId="urn:microsoft.com/office/officeart/2005/8/layout/hList7"/>
    <dgm:cxn modelId="{CCB90B24-CB08-44CB-8439-5A88A6C7721B}" type="presParOf" srcId="{462ACE33-1E7E-46A0-A7A2-BA9344FCE171}" destId="{AD57D2DE-2B7F-4DFE-B14A-EEEADD2CEA59}" srcOrd="3" destOrd="0" presId="urn:microsoft.com/office/officeart/2005/8/layout/hList7"/>
    <dgm:cxn modelId="{024FFE2C-D3CA-46B8-80E1-625F20F6C96F}" type="presParOf" srcId="{CE44DE36-37FD-4D89-869D-DDB6B9672A8B}" destId="{51577C07-516C-4B7F-B6B2-EC5528FCF82C}" srcOrd="3" destOrd="0" presId="urn:microsoft.com/office/officeart/2005/8/layout/hList7"/>
    <dgm:cxn modelId="{86772949-1000-49CB-824A-25CE051E4577}" type="presParOf" srcId="{CE44DE36-37FD-4D89-869D-DDB6B9672A8B}" destId="{836F8DA6-68D7-4120-9D3A-D49C57AE4A0E}" srcOrd="4" destOrd="0" presId="urn:microsoft.com/office/officeart/2005/8/layout/hList7"/>
    <dgm:cxn modelId="{7CC5258F-A049-40A3-A49E-1354209C3B02}" type="presParOf" srcId="{836F8DA6-68D7-4120-9D3A-D49C57AE4A0E}" destId="{9C2EEF73-93D4-415F-AAA5-5E65BE910FD8}" srcOrd="0" destOrd="0" presId="urn:microsoft.com/office/officeart/2005/8/layout/hList7"/>
    <dgm:cxn modelId="{D0AA889A-26D4-4961-A7B1-21C4E74C6A28}" type="presParOf" srcId="{836F8DA6-68D7-4120-9D3A-D49C57AE4A0E}" destId="{E096178C-5652-4AD9-8ADF-B49CF25E508A}" srcOrd="1" destOrd="0" presId="urn:microsoft.com/office/officeart/2005/8/layout/hList7"/>
    <dgm:cxn modelId="{CE9FAD23-E103-4E32-A0BD-14BA6D56AA2E}" type="presParOf" srcId="{836F8DA6-68D7-4120-9D3A-D49C57AE4A0E}" destId="{699C9B7A-44D5-4A7B-8362-B8EA7451471E}" srcOrd="2" destOrd="0" presId="urn:microsoft.com/office/officeart/2005/8/layout/hList7"/>
    <dgm:cxn modelId="{2B412710-2200-4713-889E-F0A1059BACD1}" type="presParOf" srcId="{836F8DA6-68D7-4120-9D3A-D49C57AE4A0E}" destId="{DAB8DE31-ABB3-43CD-8C09-5984F069F484}" srcOrd="3" destOrd="0" presId="urn:microsoft.com/office/officeart/2005/8/layout/hList7"/>
    <dgm:cxn modelId="{A298CD8C-2798-434E-9849-6B015374E961}" type="presParOf" srcId="{CE44DE36-37FD-4D89-869D-DDB6B9672A8B}" destId="{52E0906E-7F5D-441A-A974-7C3111BDAB66}" srcOrd="5" destOrd="0" presId="urn:microsoft.com/office/officeart/2005/8/layout/hList7"/>
    <dgm:cxn modelId="{287CD057-E387-4BFF-BA75-1DC8959DA00F}" type="presParOf" srcId="{CE44DE36-37FD-4D89-869D-DDB6B9672A8B}" destId="{12C35EDB-B3FD-4126-8D40-5E7395DD563D}" srcOrd="6" destOrd="0" presId="urn:microsoft.com/office/officeart/2005/8/layout/hList7"/>
    <dgm:cxn modelId="{920B769F-EBAE-4424-9CBC-B35A7F542B35}" type="presParOf" srcId="{12C35EDB-B3FD-4126-8D40-5E7395DD563D}" destId="{E9B54C7F-0332-448C-BFCC-411CE0E6AD6D}" srcOrd="0" destOrd="0" presId="urn:microsoft.com/office/officeart/2005/8/layout/hList7"/>
    <dgm:cxn modelId="{464B66D1-7BCE-4647-BE6A-BA776F7FD4D3}" type="presParOf" srcId="{12C35EDB-B3FD-4126-8D40-5E7395DD563D}" destId="{41CFF8B6-E1D8-4CF8-A985-9CB280FC3875}" srcOrd="1" destOrd="0" presId="urn:microsoft.com/office/officeart/2005/8/layout/hList7"/>
    <dgm:cxn modelId="{267B1FD2-D0F1-448D-8D93-BE6137B10635}" type="presParOf" srcId="{12C35EDB-B3FD-4126-8D40-5E7395DD563D}" destId="{23477214-580E-4FEE-A73C-18D33BC67B3D}" srcOrd="2" destOrd="0" presId="urn:microsoft.com/office/officeart/2005/8/layout/hList7"/>
    <dgm:cxn modelId="{3178ABDF-3C41-4B5C-96D4-1935C32BBA5F}" type="presParOf" srcId="{12C35EDB-B3FD-4126-8D40-5E7395DD563D}" destId="{266F55F0-3697-457E-B91C-A6BCEEDA4A6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88A3F0-32A8-4756-87FC-60BAC2ACB5A9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B08E8-7856-4E83-8E75-8A1368296981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به‌مناسبت دهه فجر ویزیت رایگان پزشکی در مرکز مثبت زندگی شهرستان</a:t>
          </a:r>
          <a:r>
            <a:rPr lang="fa-IR" sz="2000" b="1" dirty="0">
              <a:cs typeface="B Nazanin" panose="00000400000000000000" pitchFamily="2" charset="-78"/>
            </a:rPr>
            <a:t>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گیلانغرب</a:t>
          </a:r>
          <a:r>
            <a:rPr lang="fa-IR" sz="2000" b="1" dirty="0">
              <a:cs typeface="B Nazanin" panose="00000400000000000000" pitchFamily="2" charset="-78"/>
            </a:rPr>
            <a:t> </a:t>
          </a:r>
          <a:r>
            <a:rPr lang="fa-IR" sz="1800" dirty="0">
              <a:cs typeface="B Nazanin" panose="00000400000000000000" pitchFamily="2" charset="-78"/>
            </a:rPr>
            <a:t>برای اقشار آسیب‌پذیر</a:t>
          </a:r>
          <a:endParaRPr lang="en-US" sz="1800" dirty="0">
            <a:cs typeface="B Nazanin" panose="00000400000000000000" pitchFamily="2" charset="-78"/>
          </a:endParaRPr>
        </a:p>
      </dgm:t>
    </dgm:pt>
    <dgm:pt modelId="{A3999BC3-9DCE-4F75-AE44-F11711294550}" type="parTrans" cxnId="{E382F7CF-A462-4A79-A0EF-7F5A29BF2BB7}">
      <dgm:prSet/>
      <dgm:spPr/>
      <dgm:t>
        <a:bodyPr/>
        <a:lstStyle/>
        <a:p>
          <a:endParaRPr lang="en-US"/>
        </a:p>
      </dgm:t>
    </dgm:pt>
    <dgm:pt modelId="{DC53DFF3-F889-4892-8131-BD8A526E8CFD}" type="sibTrans" cxnId="{E382F7CF-A462-4A79-A0EF-7F5A29BF2BB7}">
      <dgm:prSet/>
      <dgm:spPr/>
      <dgm:t>
        <a:bodyPr/>
        <a:lstStyle/>
        <a:p>
          <a:endParaRPr lang="en-US"/>
        </a:p>
      </dgm:t>
    </dgm:pt>
    <dgm:pt modelId="{46F69596-4D8A-4851-B24A-D1B7F29FE592}">
      <dgm:prSet custT="1"/>
      <dgm:spPr/>
      <dgm:t>
        <a:bodyPr/>
        <a:lstStyle/>
        <a:p>
          <a:r>
            <a:rPr lang="fa-IR" sz="1600" dirty="0">
              <a:cs typeface="B Nazanin" panose="00000400000000000000" pitchFamily="2" charset="-78"/>
            </a:rPr>
            <a:t>برگزاری جشن ولادت حضرت صاحب الزمان علیه‌السلام و چهل و هفتمین سالگرد پیروزی انقلاب اسلامی در مهدیه شهرستان</a:t>
          </a:r>
          <a:r>
            <a:rPr lang="fa-IR" sz="1800" dirty="0">
              <a:cs typeface="B Nazanin" panose="00000400000000000000" pitchFamily="2" charset="-78"/>
            </a:rPr>
            <a:t>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endParaRPr lang="en-US" sz="18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ECCB01BF-DF5D-4FCF-B54A-633AD4B97939}" type="parTrans" cxnId="{7CA0C1CC-26B8-4128-9F10-357269766384}">
      <dgm:prSet/>
      <dgm:spPr/>
      <dgm:t>
        <a:bodyPr/>
        <a:lstStyle/>
        <a:p>
          <a:endParaRPr lang="en-US"/>
        </a:p>
      </dgm:t>
    </dgm:pt>
    <dgm:pt modelId="{C3B36E8C-D7E5-443B-9ECA-727F520C92B8}" type="sibTrans" cxnId="{7CA0C1CC-26B8-4128-9F10-357269766384}">
      <dgm:prSet/>
      <dgm:spPr/>
      <dgm:t>
        <a:bodyPr/>
        <a:lstStyle/>
        <a:p>
          <a:endParaRPr lang="en-US"/>
        </a:p>
      </dgm:t>
    </dgm:pt>
    <dgm:pt modelId="{EFD764F5-9A09-4844-924A-9AD0AB25C942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ویزیت رایگان سالمندان در مرکز ارغوان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dirty="0">
              <a:cs typeface="B Nazanin" panose="00000400000000000000" pitchFamily="2" charset="-78"/>
            </a:rPr>
            <a:t> به‌مناسبت دهه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C6B38C6E-D760-48A1-880A-EE4106FF633F}" type="parTrans" cxnId="{9CBF19C5-9E66-4DF7-B04D-AA6BA40A354A}">
      <dgm:prSet/>
      <dgm:spPr/>
      <dgm:t>
        <a:bodyPr/>
        <a:lstStyle/>
        <a:p>
          <a:endParaRPr lang="en-US"/>
        </a:p>
      </dgm:t>
    </dgm:pt>
    <dgm:pt modelId="{C60E2C4C-BA1B-4363-A13C-0FEB73370D0A}" type="sibTrans" cxnId="{9CBF19C5-9E66-4DF7-B04D-AA6BA40A354A}">
      <dgm:prSet/>
      <dgm:spPr/>
      <dgm:t>
        <a:bodyPr/>
        <a:lstStyle/>
        <a:p>
          <a:endParaRPr lang="en-US"/>
        </a:p>
      </dgm:t>
    </dgm:pt>
    <dgm:pt modelId="{E70D0883-C354-4536-AB29-87F80E4AB65B}">
      <dgm:prSet custT="1"/>
      <dgm:spPr/>
      <dgm:t>
        <a:bodyPr/>
        <a:lstStyle/>
        <a:p>
          <a:r>
            <a:rPr lang="fa-IR" sz="1800" dirty="0">
              <a:cs typeface="B Nazanin" panose="00000400000000000000" pitchFamily="2" charset="-78"/>
            </a:rPr>
            <a:t>اهداء وسایل گرمایشی و اجاق گاز به مددجویان به‌مناسبت دهه فجر در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صحنه</a:t>
          </a:r>
          <a:endParaRPr lang="en-US" sz="1800" b="1" dirty="0">
            <a:solidFill>
              <a:srgbClr val="FFFF00"/>
            </a:solidFill>
            <a:cs typeface="B Nazanin" panose="00000400000000000000" pitchFamily="2" charset="-78"/>
          </a:endParaRPr>
        </a:p>
      </dgm:t>
    </dgm:pt>
    <dgm:pt modelId="{E6E1D5BD-0FCA-4924-88CF-1E80701E2D67}" type="parTrans" cxnId="{B03CEDF0-9A08-487E-BF81-6148B5641EBB}">
      <dgm:prSet/>
      <dgm:spPr/>
      <dgm:t>
        <a:bodyPr/>
        <a:lstStyle/>
        <a:p>
          <a:endParaRPr lang="en-US"/>
        </a:p>
      </dgm:t>
    </dgm:pt>
    <dgm:pt modelId="{1B623E4D-37CF-4E10-B94C-27BD5583A6BF}" type="sibTrans" cxnId="{B03CEDF0-9A08-487E-BF81-6148B5641EBB}">
      <dgm:prSet/>
      <dgm:spPr/>
      <dgm:t>
        <a:bodyPr/>
        <a:lstStyle/>
        <a:p>
          <a:endParaRPr lang="en-US"/>
        </a:p>
      </dgm:t>
    </dgm:pt>
    <dgm:pt modelId="{D73E1E9B-D863-45C7-AFB6-07EFE56EE4ED}" type="pres">
      <dgm:prSet presAssocID="{6788A3F0-32A8-4756-87FC-60BAC2ACB5A9}" presName="Name0" presStyleCnt="0">
        <dgm:presLayoutVars>
          <dgm:dir/>
          <dgm:resizeHandles val="exact"/>
        </dgm:presLayoutVars>
      </dgm:prSet>
      <dgm:spPr/>
    </dgm:pt>
    <dgm:pt modelId="{50213610-A323-439D-975F-985A7105216B}" type="pres">
      <dgm:prSet presAssocID="{E2EB08E8-7856-4E83-8E75-8A1368296981}" presName="composite" presStyleCnt="0"/>
      <dgm:spPr/>
    </dgm:pt>
    <dgm:pt modelId="{65144E39-2A36-4F9B-BA20-E3446D4C1EC1}" type="pres">
      <dgm:prSet presAssocID="{E2EB08E8-7856-4E83-8E75-8A1368296981}" presName="imagSh" presStyleLbl="bgImgPlace1" presStyleIdx="0" presStyleCnt="4" custLinFactNeighborX="15980" custLinFactNeighborY="-35383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D701DDD-09B7-45A2-8E6B-232A03707528}" type="pres">
      <dgm:prSet presAssocID="{E2EB08E8-7856-4E83-8E75-8A1368296981}" presName="txNode" presStyleLbl="node1" presStyleIdx="0" presStyleCnt="4">
        <dgm:presLayoutVars>
          <dgm:bulletEnabled val="1"/>
        </dgm:presLayoutVars>
      </dgm:prSet>
      <dgm:spPr/>
    </dgm:pt>
    <dgm:pt modelId="{C6376A81-6DC8-419E-A539-EC88DB612C53}" type="pres">
      <dgm:prSet presAssocID="{DC53DFF3-F889-4892-8131-BD8A526E8CFD}" presName="sibTrans" presStyleLbl="sibTrans2D1" presStyleIdx="0" presStyleCnt="3"/>
      <dgm:spPr/>
    </dgm:pt>
    <dgm:pt modelId="{8CB11709-5A67-4D8D-8B05-B58D2BB1C6BE}" type="pres">
      <dgm:prSet presAssocID="{DC53DFF3-F889-4892-8131-BD8A526E8CFD}" presName="connTx" presStyleLbl="sibTrans2D1" presStyleIdx="0" presStyleCnt="3"/>
      <dgm:spPr/>
    </dgm:pt>
    <dgm:pt modelId="{DD1E4F8B-3A23-499A-8942-063971DC6D49}" type="pres">
      <dgm:prSet presAssocID="{46F69596-4D8A-4851-B24A-D1B7F29FE592}" presName="composite" presStyleCnt="0"/>
      <dgm:spPr/>
    </dgm:pt>
    <dgm:pt modelId="{7C804EB6-A7C3-430A-9C01-E590A15882DC}" type="pres">
      <dgm:prSet presAssocID="{46F69596-4D8A-4851-B24A-D1B7F29FE592}" presName="imagSh" presStyleLbl="bgImgPlace1" presStyleIdx="1" presStyleCnt="4" custLinFactNeighborX="17121" custLinFactNeighborY="-33671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251150AB-7A5F-477D-A37F-31F5E3AEC55E}" type="pres">
      <dgm:prSet presAssocID="{46F69596-4D8A-4851-B24A-D1B7F29FE592}" presName="txNode" presStyleLbl="node1" presStyleIdx="1" presStyleCnt="4">
        <dgm:presLayoutVars>
          <dgm:bulletEnabled val="1"/>
        </dgm:presLayoutVars>
      </dgm:prSet>
      <dgm:spPr/>
    </dgm:pt>
    <dgm:pt modelId="{80FE5A27-B5BC-4B84-B111-0F17DF0614E8}" type="pres">
      <dgm:prSet presAssocID="{C3B36E8C-D7E5-443B-9ECA-727F520C92B8}" presName="sibTrans" presStyleLbl="sibTrans2D1" presStyleIdx="1" presStyleCnt="3"/>
      <dgm:spPr/>
    </dgm:pt>
    <dgm:pt modelId="{1BB209D8-B3A6-4257-B91E-CF15D7A3000D}" type="pres">
      <dgm:prSet presAssocID="{C3B36E8C-D7E5-443B-9ECA-727F520C92B8}" presName="connTx" presStyleLbl="sibTrans2D1" presStyleIdx="1" presStyleCnt="3"/>
      <dgm:spPr/>
    </dgm:pt>
    <dgm:pt modelId="{B56A1C2D-FB9C-49A4-9E8E-53DF5B6F3FC8}" type="pres">
      <dgm:prSet presAssocID="{EFD764F5-9A09-4844-924A-9AD0AB25C942}" presName="composite" presStyleCnt="0"/>
      <dgm:spPr/>
    </dgm:pt>
    <dgm:pt modelId="{503FC7DA-12C2-4BD4-B500-1018C57C6FF1}" type="pres">
      <dgm:prSet presAssocID="{EFD764F5-9A09-4844-924A-9AD0AB25C942}" presName="imagSh" presStyleLbl="bgImgPlace1" presStyleIdx="2" presStyleCnt="4" custLinFactNeighborX="15979" custLinFactNeighborY="-35954"/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082EF3D3-3448-4B9E-825B-14A9B463B87A}" type="pres">
      <dgm:prSet presAssocID="{EFD764F5-9A09-4844-924A-9AD0AB25C942}" presName="txNode" presStyleLbl="node1" presStyleIdx="2" presStyleCnt="4">
        <dgm:presLayoutVars>
          <dgm:bulletEnabled val="1"/>
        </dgm:presLayoutVars>
      </dgm:prSet>
      <dgm:spPr/>
    </dgm:pt>
    <dgm:pt modelId="{F713E6BA-D1A9-4FE5-8C8E-842AD32B9837}" type="pres">
      <dgm:prSet presAssocID="{C60E2C4C-BA1B-4363-A13C-0FEB73370D0A}" presName="sibTrans" presStyleLbl="sibTrans2D1" presStyleIdx="2" presStyleCnt="3"/>
      <dgm:spPr/>
    </dgm:pt>
    <dgm:pt modelId="{55C29190-F757-4575-9818-B5DCAF5B300D}" type="pres">
      <dgm:prSet presAssocID="{C60E2C4C-BA1B-4363-A13C-0FEB73370D0A}" presName="connTx" presStyleLbl="sibTrans2D1" presStyleIdx="2" presStyleCnt="3"/>
      <dgm:spPr/>
    </dgm:pt>
    <dgm:pt modelId="{A68EB64A-7EF2-4037-A415-0D37A6CD53B3}" type="pres">
      <dgm:prSet presAssocID="{E70D0883-C354-4536-AB29-87F80E4AB65B}" presName="composite" presStyleCnt="0"/>
      <dgm:spPr/>
    </dgm:pt>
    <dgm:pt modelId="{3A641BB2-A2C4-41C7-BFDF-82242D2D90C2}" type="pres">
      <dgm:prSet presAssocID="{E70D0883-C354-4536-AB29-87F80E4AB65B}" presName="imagSh" presStyleLbl="bgImgPlace1" presStyleIdx="3" presStyleCnt="4" custLinFactNeighborX="14267" custLinFactNeighborY="-35383"/>
      <dgm:spPr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</dgm:spPr>
    </dgm:pt>
    <dgm:pt modelId="{7B98B384-361A-43CE-9AAB-47C34D836C7C}" type="pres">
      <dgm:prSet presAssocID="{E70D0883-C354-4536-AB29-87F80E4AB65B}" presName="txNode" presStyleLbl="node1" presStyleIdx="3" presStyleCnt="4">
        <dgm:presLayoutVars>
          <dgm:bulletEnabled val="1"/>
        </dgm:presLayoutVars>
      </dgm:prSet>
      <dgm:spPr/>
    </dgm:pt>
  </dgm:ptLst>
  <dgm:cxnLst>
    <dgm:cxn modelId="{3786A609-2C92-4943-9A55-77F122643E4F}" type="presOf" srcId="{E2EB08E8-7856-4E83-8E75-8A1368296981}" destId="{7D701DDD-09B7-45A2-8E6B-232A03707528}" srcOrd="0" destOrd="0" presId="urn:microsoft.com/office/officeart/2005/8/layout/hProcess10"/>
    <dgm:cxn modelId="{797A9F34-4C87-4057-9AE6-C8668C253054}" type="presOf" srcId="{6788A3F0-32A8-4756-87FC-60BAC2ACB5A9}" destId="{D73E1E9B-D863-45C7-AFB6-07EFE56EE4ED}" srcOrd="0" destOrd="0" presId="urn:microsoft.com/office/officeart/2005/8/layout/hProcess10"/>
    <dgm:cxn modelId="{34C65C3E-DECF-4F8D-A36D-99FE18BAE6D2}" type="presOf" srcId="{EFD764F5-9A09-4844-924A-9AD0AB25C942}" destId="{082EF3D3-3448-4B9E-825B-14A9B463B87A}" srcOrd="0" destOrd="0" presId="urn:microsoft.com/office/officeart/2005/8/layout/hProcess10"/>
    <dgm:cxn modelId="{A4D8F268-BA3D-456A-AE40-41FEEA98AFE8}" type="presOf" srcId="{C60E2C4C-BA1B-4363-A13C-0FEB73370D0A}" destId="{55C29190-F757-4575-9818-B5DCAF5B300D}" srcOrd="1" destOrd="0" presId="urn:microsoft.com/office/officeart/2005/8/layout/hProcess10"/>
    <dgm:cxn modelId="{2466BC53-2B3C-4FB8-8394-B3CCBCC37A0E}" type="presOf" srcId="{C3B36E8C-D7E5-443B-9ECA-727F520C92B8}" destId="{1BB209D8-B3A6-4257-B91E-CF15D7A3000D}" srcOrd="1" destOrd="0" presId="urn:microsoft.com/office/officeart/2005/8/layout/hProcess10"/>
    <dgm:cxn modelId="{F358EC7B-790D-491A-AD36-8A49484928C1}" type="presOf" srcId="{46F69596-4D8A-4851-B24A-D1B7F29FE592}" destId="{251150AB-7A5F-477D-A37F-31F5E3AEC55E}" srcOrd="0" destOrd="0" presId="urn:microsoft.com/office/officeart/2005/8/layout/hProcess10"/>
    <dgm:cxn modelId="{9D1C919F-87A2-452F-9B40-362095C0A816}" type="presOf" srcId="{DC53DFF3-F889-4892-8131-BD8A526E8CFD}" destId="{C6376A81-6DC8-419E-A539-EC88DB612C53}" srcOrd="0" destOrd="0" presId="urn:microsoft.com/office/officeart/2005/8/layout/hProcess10"/>
    <dgm:cxn modelId="{6EE23AC3-A91F-46C0-923C-4373F9CB245A}" type="presOf" srcId="{C60E2C4C-BA1B-4363-A13C-0FEB73370D0A}" destId="{F713E6BA-D1A9-4FE5-8C8E-842AD32B9837}" srcOrd="0" destOrd="0" presId="urn:microsoft.com/office/officeart/2005/8/layout/hProcess10"/>
    <dgm:cxn modelId="{9CBF19C5-9E66-4DF7-B04D-AA6BA40A354A}" srcId="{6788A3F0-32A8-4756-87FC-60BAC2ACB5A9}" destId="{EFD764F5-9A09-4844-924A-9AD0AB25C942}" srcOrd="2" destOrd="0" parTransId="{C6B38C6E-D760-48A1-880A-EE4106FF633F}" sibTransId="{C60E2C4C-BA1B-4363-A13C-0FEB73370D0A}"/>
    <dgm:cxn modelId="{7CA0C1CC-26B8-4128-9F10-357269766384}" srcId="{6788A3F0-32A8-4756-87FC-60BAC2ACB5A9}" destId="{46F69596-4D8A-4851-B24A-D1B7F29FE592}" srcOrd="1" destOrd="0" parTransId="{ECCB01BF-DF5D-4FCF-B54A-633AD4B97939}" sibTransId="{C3B36E8C-D7E5-443B-9ECA-727F520C92B8}"/>
    <dgm:cxn modelId="{E382F7CF-A462-4A79-A0EF-7F5A29BF2BB7}" srcId="{6788A3F0-32A8-4756-87FC-60BAC2ACB5A9}" destId="{E2EB08E8-7856-4E83-8E75-8A1368296981}" srcOrd="0" destOrd="0" parTransId="{A3999BC3-9DCE-4F75-AE44-F11711294550}" sibTransId="{DC53DFF3-F889-4892-8131-BD8A526E8CFD}"/>
    <dgm:cxn modelId="{69FF49DB-49D6-49C3-8C10-0CCE4EAB0451}" type="presOf" srcId="{E70D0883-C354-4536-AB29-87F80E4AB65B}" destId="{7B98B384-361A-43CE-9AAB-47C34D836C7C}" srcOrd="0" destOrd="0" presId="urn:microsoft.com/office/officeart/2005/8/layout/hProcess10"/>
    <dgm:cxn modelId="{226758EB-BCEF-4F87-8316-226B03A92865}" type="presOf" srcId="{DC53DFF3-F889-4892-8131-BD8A526E8CFD}" destId="{8CB11709-5A67-4D8D-8B05-B58D2BB1C6BE}" srcOrd="1" destOrd="0" presId="urn:microsoft.com/office/officeart/2005/8/layout/hProcess10"/>
    <dgm:cxn modelId="{B03CEDF0-9A08-487E-BF81-6148B5641EBB}" srcId="{6788A3F0-32A8-4756-87FC-60BAC2ACB5A9}" destId="{E70D0883-C354-4536-AB29-87F80E4AB65B}" srcOrd="3" destOrd="0" parTransId="{E6E1D5BD-0FCA-4924-88CF-1E80701E2D67}" sibTransId="{1B623E4D-37CF-4E10-B94C-27BD5583A6BF}"/>
    <dgm:cxn modelId="{9B9FF0F5-3E11-411E-9337-991F0D0E26EE}" type="presOf" srcId="{C3B36E8C-D7E5-443B-9ECA-727F520C92B8}" destId="{80FE5A27-B5BC-4B84-B111-0F17DF0614E8}" srcOrd="0" destOrd="0" presId="urn:microsoft.com/office/officeart/2005/8/layout/hProcess10"/>
    <dgm:cxn modelId="{1DCB2FE1-D178-4B10-999B-40DB504287FB}" type="presParOf" srcId="{D73E1E9B-D863-45C7-AFB6-07EFE56EE4ED}" destId="{50213610-A323-439D-975F-985A7105216B}" srcOrd="0" destOrd="0" presId="urn:microsoft.com/office/officeart/2005/8/layout/hProcess10"/>
    <dgm:cxn modelId="{43B13B84-2C7C-48B3-B3C9-44606E8D8802}" type="presParOf" srcId="{50213610-A323-439D-975F-985A7105216B}" destId="{65144E39-2A36-4F9B-BA20-E3446D4C1EC1}" srcOrd="0" destOrd="0" presId="urn:microsoft.com/office/officeart/2005/8/layout/hProcess10"/>
    <dgm:cxn modelId="{6B52F86F-DF37-469F-B4F4-FE73EA9B852C}" type="presParOf" srcId="{50213610-A323-439D-975F-985A7105216B}" destId="{7D701DDD-09B7-45A2-8E6B-232A03707528}" srcOrd="1" destOrd="0" presId="urn:microsoft.com/office/officeart/2005/8/layout/hProcess10"/>
    <dgm:cxn modelId="{CE9F071A-654F-48EE-A951-2E9FEAD23EED}" type="presParOf" srcId="{D73E1E9B-D863-45C7-AFB6-07EFE56EE4ED}" destId="{C6376A81-6DC8-419E-A539-EC88DB612C53}" srcOrd="1" destOrd="0" presId="urn:microsoft.com/office/officeart/2005/8/layout/hProcess10"/>
    <dgm:cxn modelId="{783252F2-21D8-42B3-BA6C-DB2520C22877}" type="presParOf" srcId="{C6376A81-6DC8-419E-A539-EC88DB612C53}" destId="{8CB11709-5A67-4D8D-8B05-B58D2BB1C6BE}" srcOrd="0" destOrd="0" presId="urn:microsoft.com/office/officeart/2005/8/layout/hProcess10"/>
    <dgm:cxn modelId="{62113125-49D4-4E9E-9DAC-7AD22C1A4A12}" type="presParOf" srcId="{D73E1E9B-D863-45C7-AFB6-07EFE56EE4ED}" destId="{DD1E4F8B-3A23-499A-8942-063971DC6D49}" srcOrd="2" destOrd="0" presId="urn:microsoft.com/office/officeart/2005/8/layout/hProcess10"/>
    <dgm:cxn modelId="{5BDA65CE-1AA2-4371-B6F4-95D518B2B0E4}" type="presParOf" srcId="{DD1E4F8B-3A23-499A-8942-063971DC6D49}" destId="{7C804EB6-A7C3-430A-9C01-E590A15882DC}" srcOrd="0" destOrd="0" presId="urn:microsoft.com/office/officeart/2005/8/layout/hProcess10"/>
    <dgm:cxn modelId="{B4F8A6C4-0C0B-4E26-8937-F98D66049A2C}" type="presParOf" srcId="{DD1E4F8B-3A23-499A-8942-063971DC6D49}" destId="{251150AB-7A5F-477D-A37F-31F5E3AEC55E}" srcOrd="1" destOrd="0" presId="urn:microsoft.com/office/officeart/2005/8/layout/hProcess10"/>
    <dgm:cxn modelId="{E740891E-471E-48C2-AA6C-5249CF7216AF}" type="presParOf" srcId="{D73E1E9B-D863-45C7-AFB6-07EFE56EE4ED}" destId="{80FE5A27-B5BC-4B84-B111-0F17DF0614E8}" srcOrd="3" destOrd="0" presId="urn:microsoft.com/office/officeart/2005/8/layout/hProcess10"/>
    <dgm:cxn modelId="{07FCB772-37DE-4E46-871B-B303B5789A05}" type="presParOf" srcId="{80FE5A27-B5BC-4B84-B111-0F17DF0614E8}" destId="{1BB209D8-B3A6-4257-B91E-CF15D7A3000D}" srcOrd="0" destOrd="0" presId="urn:microsoft.com/office/officeart/2005/8/layout/hProcess10"/>
    <dgm:cxn modelId="{0B238B6B-AF27-4356-BD5D-2D3BF86D364D}" type="presParOf" srcId="{D73E1E9B-D863-45C7-AFB6-07EFE56EE4ED}" destId="{B56A1C2D-FB9C-49A4-9E8E-53DF5B6F3FC8}" srcOrd="4" destOrd="0" presId="urn:microsoft.com/office/officeart/2005/8/layout/hProcess10"/>
    <dgm:cxn modelId="{3BAB118D-5276-454D-BDB0-AB3153E15DD4}" type="presParOf" srcId="{B56A1C2D-FB9C-49A4-9E8E-53DF5B6F3FC8}" destId="{503FC7DA-12C2-4BD4-B500-1018C57C6FF1}" srcOrd="0" destOrd="0" presId="urn:microsoft.com/office/officeart/2005/8/layout/hProcess10"/>
    <dgm:cxn modelId="{9D86B664-779D-4A81-89B8-86E49CDCE30B}" type="presParOf" srcId="{B56A1C2D-FB9C-49A4-9E8E-53DF5B6F3FC8}" destId="{082EF3D3-3448-4B9E-825B-14A9B463B87A}" srcOrd="1" destOrd="0" presId="urn:microsoft.com/office/officeart/2005/8/layout/hProcess10"/>
    <dgm:cxn modelId="{8029FD72-0F34-4DFF-983C-EADF37BF6330}" type="presParOf" srcId="{D73E1E9B-D863-45C7-AFB6-07EFE56EE4ED}" destId="{F713E6BA-D1A9-4FE5-8C8E-842AD32B9837}" srcOrd="5" destOrd="0" presId="urn:microsoft.com/office/officeart/2005/8/layout/hProcess10"/>
    <dgm:cxn modelId="{6DE91696-2D4E-4288-ADA6-C336297A74A1}" type="presParOf" srcId="{F713E6BA-D1A9-4FE5-8C8E-842AD32B9837}" destId="{55C29190-F757-4575-9818-B5DCAF5B300D}" srcOrd="0" destOrd="0" presId="urn:microsoft.com/office/officeart/2005/8/layout/hProcess10"/>
    <dgm:cxn modelId="{46B566DE-5266-42E8-B612-C475AC70E475}" type="presParOf" srcId="{D73E1E9B-D863-45C7-AFB6-07EFE56EE4ED}" destId="{A68EB64A-7EF2-4037-A415-0D37A6CD53B3}" srcOrd="6" destOrd="0" presId="urn:microsoft.com/office/officeart/2005/8/layout/hProcess10"/>
    <dgm:cxn modelId="{936543B7-9E58-4272-AFCE-A5CDFD1CA19F}" type="presParOf" srcId="{A68EB64A-7EF2-4037-A415-0D37A6CD53B3}" destId="{3A641BB2-A2C4-41C7-BFDF-82242D2D90C2}" srcOrd="0" destOrd="0" presId="urn:microsoft.com/office/officeart/2005/8/layout/hProcess10"/>
    <dgm:cxn modelId="{44F5EB10-8184-49AE-A4FE-264A3165E6E1}" type="presParOf" srcId="{A68EB64A-7EF2-4037-A415-0D37A6CD53B3}" destId="{7B98B384-361A-43CE-9AAB-47C34D836C7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036EF7-AC3A-4A99-B789-7190F8BE04CA}" type="doc">
      <dgm:prSet loTypeId="urn:microsoft.com/office/officeart/2005/8/layout/vList4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C33EBF-013A-4CE6-89BD-8F32321399BA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اهداء یک دستگاه بخاری گازی خیر نیکوکار به مددجوی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r>
            <a:rPr lang="fa-IR" sz="1800" dirty="0">
              <a:cs typeface="B Nazanin" panose="00000400000000000000" pitchFamily="2" charset="-78"/>
            </a:rPr>
            <a:t> به‌مناسبت دهه مبارک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DF1BB507-447D-4F0F-8B81-2E33705D3A1B}" type="parTrans" cxnId="{479A8343-18FE-4E0D-B9BD-294DA9926560}">
      <dgm:prSet/>
      <dgm:spPr/>
      <dgm:t>
        <a:bodyPr/>
        <a:lstStyle/>
        <a:p>
          <a:endParaRPr lang="en-US"/>
        </a:p>
      </dgm:t>
    </dgm:pt>
    <dgm:pt modelId="{EDC92E44-59AB-407E-A223-4ACAC1C02A7E}" type="sibTrans" cxnId="{479A8343-18FE-4E0D-B9BD-294DA9926560}">
      <dgm:prSet/>
      <dgm:spPr/>
      <dgm:t>
        <a:bodyPr/>
        <a:lstStyle/>
        <a:p>
          <a:endParaRPr lang="en-US"/>
        </a:p>
      </dgm:t>
    </dgm:pt>
    <dgm:pt modelId="{285D530D-2EFC-42E3-BA01-938285D62235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 بازدید رئیس و کارشناسان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dirty="0">
              <a:cs typeface="B Nazanin" panose="00000400000000000000" pitchFamily="2" charset="-78"/>
            </a:rPr>
            <a:t> از منزل مددجوی تحت حمایت به‌مناسبت دهه مبارک فجر</a:t>
          </a:r>
          <a:endParaRPr lang="en-US" sz="1800" dirty="0">
            <a:cs typeface="B Nazanin" panose="00000400000000000000" pitchFamily="2" charset="-78"/>
          </a:endParaRPr>
        </a:p>
      </dgm:t>
    </dgm:pt>
    <dgm:pt modelId="{937BFAA5-A713-4619-B2EB-5C4D9E5F8CA8}" type="parTrans" cxnId="{D571C9B5-5106-44BC-BF3E-5DBFDCE4946D}">
      <dgm:prSet/>
      <dgm:spPr/>
      <dgm:t>
        <a:bodyPr/>
        <a:lstStyle/>
        <a:p>
          <a:endParaRPr lang="en-US"/>
        </a:p>
      </dgm:t>
    </dgm:pt>
    <dgm:pt modelId="{35808519-5FDA-44F7-B9FD-1DC433321937}" type="sibTrans" cxnId="{D571C9B5-5106-44BC-BF3E-5DBFDCE4946D}">
      <dgm:prSet/>
      <dgm:spPr/>
      <dgm:t>
        <a:bodyPr/>
        <a:lstStyle/>
        <a:p>
          <a:endParaRPr lang="en-US"/>
        </a:p>
      </dgm:t>
    </dgm:pt>
    <dgm:pt modelId="{8DA151FF-05CA-43D1-91FD-B4A0B7F5B772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 بازدید مسئولان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dirty="0">
              <a:cs typeface="B Nazanin" panose="00000400000000000000" pitchFamily="2" charset="-78"/>
            </a:rPr>
            <a:t> از مراکز اقامتی میان‌مدت ترک اعتیاد به‌مناسبت دهه فجر </a:t>
          </a:r>
          <a:endParaRPr lang="en-US" sz="1800" dirty="0">
            <a:cs typeface="B Nazanin" panose="00000400000000000000" pitchFamily="2" charset="-78"/>
          </a:endParaRPr>
        </a:p>
      </dgm:t>
    </dgm:pt>
    <dgm:pt modelId="{A2611C57-48F8-4EF8-B061-F4209D51BE9E}" type="parTrans" cxnId="{E8D053BF-012B-4281-A5D4-40E86566B2BA}">
      <dgm:prSet/>
      <dgm:spPr/>
      <dgm:t>
        <a:bodyPr/>
        <a:lstStyle/>
        <a:p>
          <a:endParaRPr lang="en-US"/>
        </a:p>
      </dgm:t>
    </dgm:pt>
    <dgm:pt modelId="{A18F5249-2640-4C29-9CB6-E44A6DF4E82C}" type="sibTrans" cxnId="{E8D053BF-012B-4281-A5D4-40E86566B2BA}">
      <dgm:prSet/>
      <dgm:spPr/>
      <dgm:t>
        <a:bodyPr/>
        <a:lstStyle/>
        <a:p>
          <a:endParaRPr lang="en-US"/>
        </a:p>
      </dgm:t>
    </dgm:pt>
    <dgm:pt modelId="{68606387-6A26-45E8-8620-18FE19F0FB9F}">
      <dgm:prSet custT="1"/>
      <dgm:spPr/>
      <dgm:t>
        <a:bodyPr/>
        <a:lstStyle/>
        <a:p>
          <a:pPr algn="r"/>
          <a:r>
            <a:rPr lang="fa-IR" sz="1800" dirty="0">
              <a:cs typeface="B Nazanin" panose="00000400000000000000" pitchFamily="2" charset="-78"/>
            </a:rPr>
            <a:t> حضور مددجویان بهزیستی شهرستان </a:t>
          </a:r>
          <a:r>
            <a:rPr lang="fa-IR" sz="2000" b="1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800" dirty="0">
              <a:cs typeface="B Nazanin" panose="00000400000000000000" pitchFamily="2" charset="-78"/>
            </a:rPr>
            <a:t> درنمایشگاه هنرهای تجسمی شامل نقاشی سیاه‌قلم و  رنگ روغن به‌مناسبت آیام الله دهه مبارک فجر </a:t>
          </a:r>
          <a:endParaRPr lang="en-US" sz="1800" dirty="0">
            <a:cs typeface="B Nazanin" panose="00000400000000000000" pitchFamily="2" charset="-78"/>
          </a:endParaRPr>
        </a:p>
      </dgm:t>
    </dgm:pt>
    <dgm:pt modelId="{5C3A8675-ADB5-44F7-A63A-DBCDE898381E}" type="parTrans" cxnId="{2CA59F6C-7AA9-4B2D-BEC4-FFBABE9B6A52}">
      <dgm:prSet/>
      <dgm:spPr/>
      <dgm:t>
        <a:bodyPr/>
        <a:lstStyle/>
        <a:p>
          <a:endParaRPr lang="en-US"/>
        </a:p>
      </dgm:t>
    </dgm:pt>
    <dgm:pt modelId="{9AFCD098-33C1-480D-B252-8656BB94D430}" type="sibTrans" cxnId="{2CA59F6C-7AA9-4B2D-BEC4-FFBABE9B6A52}">
      <dgm:prSet/>
      <dgm:spPr/>
      <dgm:t>
        <a:bodyPr/>
        <a:lstStyle/>
        <a:p>
          <a:endParaRPr lang="en-US"/>
        </a:p>
      </dgm:t>
    </dgm:pt>
    <dgm:pt modelId="{63D056F2-5D79-4BF9-8F27-038C931082AB}" type="pres">
      <dgm:prSet presAssocID="{DD036EF7-AC3A-4A99-B789-7190F8BE04CA}" presName="linear" presStyleCnt="0">
        <dgm:presLayoutVars>
          <dgm:dir/>
          <dgm:resizeHandles val="exact"/>
        </dgm:presLayoutVars>
      </dgm:prSet>
      <dgm:spPr/>
    </dgm:pt>
    <dgm:pt modelId="{CB411688-8AA7-4085-9935-DFEB8501FD10}" type="pres">
      <dgm:prSet presAssocID="{EDC33EBF-013A-4CE6-89BD-8F32321399BA}" presName="comp" presStyleCnt="0"/>
      <dgm:spPr/>
    </dgm:pt>
    <dgm:pt modelId="{A5AD5C95-6B2F-4214-9C74-A09D959B9B74}" type="pres">
      <dgm:prSet presAssocID="{EDC33EBF-013A-4CE6-89BD-8F32321399BA}" presName="box" presStyleLbl="node1" presStyleIdx="0" presStyleCnt="4"/>
      <dgm:spPr/>
    </dgm:pt>
    <dgm:pt modelId="{C71897AC-4299-4600-9F7E-94C013378F75}" type="pres">
      <dgm:prSet presAssocID="{EDC33EBF-013A-4CE6-89BD-8F32321399BA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F7C61CAC-EAE5-44A0-8CF1-1D2D42DAAC13}" type="pres">
      <dgm:prSet presAssocID="{EDC33EBF-013A-4CE6-89BD-8F32321399BA}" presName="text" presStyleLbl="node1" presStyleIdx="0" presStyleCnt="4">
        <dgm:presLayoutVars>
          <dgm:bulletEnabled val="1"/>
        </dgm:presLayoutVars>
      </dgm:prSet>
      <dgm:spPr/>
    </dgm:pt>
    <dgm:pt modelId="{1BDCDA58-AB94-4FE8-B045-9ABC799B085A}" type="pres">
      <dgm:prSet presAssocID="{EDC92E44-59AB-407E-A223-4ACAC1C02A7E}" presName="spacer" presStyleCnt="0"/>
      <dgm:spPr/>
    </dgm:pt>
    <dgm:pt modelId="{8E535503-D45D-43BD-AF67-2F913BAF2354}" type="pres">
      <dgm:prSet presAssocID="{285D530D-2EFC-42E3-BA01-938285D62235}" presName="comp" presStyleCnt="0"/>
      <dgm:spPr/>
    </dgm:pt>
    <dgm:pt modelId="{DE1580F6-1982-47C4-A42E-98F2EC7BB1BD}" type="pres">
      <dgm:prSet presAssocID="{285D530D-2EFC-42E3-BA01-938285D62235}" presName="box" presStyleLbl="node1" presStyleIdx="1" presStyleCnt="4"/>
      <dgm:spPr/>
    </dgm:pt>
    <dgm:pt modelId="{1C2AFA2E-DC15-4280-AB12-D58A46E44F62}" type="pres">
      <dgm:prSet presAssocID="{285D530D-2EFC-42E3-BA01-938285D62235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</dgm:spPr>
    </dgm:pt>
    <dgm:pt modelId="{47055C6A-2BF4-4827-ABF9-A57287D57E03}" type="pres">
      <dgm:prSet presAssocID="{285D530D-2EFC-42E3-BA01-938285D62235}" presName="text" presStyleLbl="node1" presStyleIdx="1" presStyleCnt="4">
        <dgm:presLayoutVars>
          <dgm:bulletEnabled val="1"/>
        </dgm:presLayoutVars>
      </dgm:prSet>
      <dgm:spPr/>
    </dgm:pt>
    <dgm:pt modelId="{0FEBE1C2-7CC6-46C7-80E9-EDBF9AD6C962}" type="pres">
      <dgm:prSet presAssocID="{35808519-5FDA-44F7-B9FD-1DC433321937}" presName="spacer" presStyleCnt="0"/>
      <dgm:spPr/>
    </dgm:pt>
    <dgm:pt modelId="{5CD4D8A0-1A22-4C4D-BD92-C84A94AA3D1C}" type="pres">
      <dgm:prSet presAssocID="{8DA151FF-05CA-43D1-91FD-B4A0B7F5B772}" presName="comp" presStyleCnt="0"/>
      <dgm:spPr/>
    </dgm:pt>
    <dgm:pt modelId="{7362E911-61D9-4723-80FC-54AEB6341B38}" type="pres">
      <dgm:prSet presAssocID="{8DA151FF-05CA-43D1-91FD-B4A0B7F5B772}" presName="box" presStyleLbl="node1" presStyleIdx="2" presStyleCnt="4"/>
      <dgm:spPr/>
    </dgm:pt>
    <dgm:pt modelId="{6D0D6D8A-4D2D-4B11-AD94-5BD581941DA4}" type="pres">
      <dgm:prSet presAssocID="{8DA151FF-05CA-43D1-91FD-B4A0B7F5B772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44000" b="-44000"/>
          </a:stretch>
        </a:blipFill>
      </dgm:spPr>
    </dgm:pt>
    <dgm:pt modelId="{9E2D8BA8-46E2-431C-A036-62F764785336}" type="pres">
      <dgm:prSet presAssocID="{8DA151FF-05CA-43D1-91FD-B4A0B7F5B772}" presName="text" presStyleLbl="node1" presStyleIdx="2" presStyleCnt="4">
        <dgm:presLayoutVars>
          <dgm:bulletEnabled val="1"/>
        </dgm:presLayoutVars>
      </dgm:prSet>
      <dgm:spPr/>
    </dgm:pt>
    <dgm:pt modelId="{70F6CAEA-DA7F-4CA6-A715-B77FE36FE584}" type="pres">
      <dgm:prSet presAssocID="{A18F5249-2640-4C29-9CB6-E44A6DF4E82C}" presName="spacer" presStyleCnt="0"/>
      <dgm:spPr/>
    </dgm:pt>
    <dgm:pt modelId="{931FE1F6-11B5-416E-BCA5-87292FDBF9C7}" type="pres">
      <dgm:prSet presAssocID="{68606387-6A26-45E8-8620-18FE19F0FB9F}" presName="comp" presStyleCnt="0"/>
      <dgm:spPr/>
    </dgm:pt>
    <dgm:pt modelId="{B8CECE3E-A001-47F3-92F4-6991E20A1C78}" type="pres">
      <dgm:prSet presAssocID="{68606387-6A26-45E8-8620-18FE19F0FB9F}" presName="box" presStyleLbl="node1" presStyleIdx="3" presStyleCnt="4"/>
      <dgm:spPr/>
    </dgm:pt>
    <dgm:pt modelId="{94DC0BFC-4D70-48F2-B26B-39ED76FE0565}" type="pres">
      <dgm:prSet presAssocID="{68606387-6A26-45E8-8620-18FE19F0FB9F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</dgm:spPr>
    </dgm:pt>
    <dgm:pt modelId="{6BE9354E-316C-4A2B-82BA-9BA97F9E3C38}" type="pres">
      <dgm:prSet presAssocID="{68606387-6A26-45E8-8620-18FE19F0FB9F}" presName="text" presStyleLbl="node1" presStyleIdx="3" presStyleCnt="4">
        <dgm:presLayoutVars>
          <dgm:bulletEnabled val="1"/>
        </dgm:presLayoutVars>
      </dgm:prSet>
      <dgm:spPr/>
    </dgm:pt>
  </dgm:ptLst>
  <dgm:cxnLst>
    <dgm:cxn modelId="{6C40240E-C4B9-4235-A80F-7755FF72495A}" type="presOf" srcId="{68606387-6A26-45E8-8620-18FE19F0FB9F}" destId="{B8CECE3E-A001-47F3-92F4-6991E20A1C78}" srcOrd="0" destOrd="0" presId="urn:microsoft.com/office/officeart/2005/8/layout/vList4"/>
    <dgm:cxn modelId="{0CF8AF17-2759-4A72-A4C4-419BEC5664AE}" type="presOf" srcId="{EDC33EBF-013A-4CE6-89BD-8F32321399BA}" destId="{F7C61CAC-EAE5-44A0-8CF1-1D2D42DAAC13}" srcOrd="1" destOrd="0" presId="urn:microsoft.com/office/officeart/2005/8/layout/vList4"/>
    <dgm:cxn modelId="{B2CB8125-1F6B-4E18-8510-E240A9C8597A}" type="presOf" srcId="{285D530D-2EFC-42E3-BA01-938285D62235}" destId="{DE1580F6-1982-47C4-A42E-98F2EC7BB1BD}" srcOrd="0" destOrd="0" presId="urn:microsoft.com/office/officeart/2005/8/layout/vList4"/>
    <dgm:cxn modelId="{479A8343-18FE-4E0D-B9BD-294DA9926560}" srcId="{DD036EF7-AC3A-4A99-B789-7190F8BE04CA}" destId="{EDC33EBF-013A-4CE6-89BD-8F32321399BA}" srcOrd="0" destOrd="0" parTransId="{DF1BB507-447D-4F0F-8B81-2E33705D3A1B}" sibTransId="{EDC92E44-59AB-407E-A223-4ACAC1C02A7E}"/>
    <dgm:cxn modelId="{46A1DA47-56D6-470D-B3A9-72A4891433FB}" type="presOf" srcId="{8DA151FF-05CA-43D1-91FD-B4A0B7F5B772}" destId="{9E2D8BA8-46E2-431C-A036-62F764785336}" srcOrd="1" destOrd="0" presId="urn:microsoft.com/office/officeart/2005/8/layout/vList4"/>
    <dgm:cxn modelId="{2CA59F6C-7AA9-4B2D-BEC4-FFBABE9B6A52}" srcId="{DD036EF7-AC3A-4A99-B789-7190F8BE04CA}" destId="{68606387-6A26-45E8-8620-18FE19F0FB9F}" srcOrd="3" destOrd="0" parTransId="{5C3A8675-ADB5-44F7-A63A-DBCDE898381E}" sibTransId="{9AFCD098-33C1-480D-B252-8656BB94D430}"/>
    <dgm:cxn modelId="{2D76E577-0033-43AE-9A2A-86E40BFB0815}" type="presOf" srcId="{DD036EF7-AC3A-4A99-B789-7190F8BE04CA}" destId="{63D056F2-5D79-4BF9-8F27-038C931082AB}" srcOrd="0" destOrd="0" presId="urn:microsoft.com/office/officeart/2005/8/layout/vList4"/>
    <dgm:cxn modelId="{36AC2D79-61CA-4288-9C25-EA0AC18C273B}" type="presOf" srcId="{285D530D-2EFC-42E3-BA01-938285D62235}" destId="{47055C6A-2BF4-4827-ABF9-A57287D57E03}" srcOrd="1" destOrd="0" presId="urn:microsoft.com/office/officeart/2005/8/layout/vList4"/>
    <dgm:cxn modelId="{D571C9B5-5106-44BC-BF3E-5DBFDCE4946D}" srcId="{DD036EF7-AC3A-4A99-B789-7190F8BE04CA}" destId="{285D530D-2EFC-42E3-BA01-938285D62235}" srcOrd="1" destOrd="0" parTransId="{937BFAA5-A713-4619-B2EB-5C4D9E5F8CA8}" sibTransId="{35808519-5FDA-44F7-B9FD-1DC433321937}"/>
    <dgm:cxn modelId="{E8D053BF-012B-4281-A5D4-40E86566B2BA}" srcId="{DD036EF7-AC3A-4A99-B789-7190F8BE04CA}" destId="{8DA151FF-05CA-43D1-91FD-B4A0B7F5B772}" srcOrd="2" destOrd="0" parTransId="{A2611C57-48F8-4EF8-B061-F4209D51BE9E}" sibTransId="{A18F5249-2640-4C29-9CB6-E44A6DF4E82C}"/>
    <dgm:cxn modelId="{DEA582D3-ED4C-48D9-80B0-8275234594F8}" type="presOf" srcId="{8DA151FF-05CA-43D1-91FD-B4A0B7F5B772}" destId="{7362E911-61D9-4723-80FC-54AEB6341B38}" srcOrd="0" destOrd="0" presId="urn:microsoft.com/office/officeart/2005/8/layout/vList4"/>
    <dgm:cxn modelId="{AE3072D4-BE71-4346-80DA-460BDE5F8DCD}" type="presOf" srcId="{EDC33EBF-013A-4CE6-89BD-8F32321399BA}" destId="{A5AD5C95-6B2F-4214-9C74-A09D959B9B74}" srcOrd="0" destOrd="0" presId="urn:microsoft.com/office/officeart/2005/8/layout/vList4"/>
    <dgm:cxn modelId="{FE4554E9-3F0E-4377-933E-4CF8A78B6F1B}" type="presOf" srcId="{68606387-6A26-45E8-8620-18FE19F0FB9F}" destId="{6BE9354E-316C-4A2B-82BA-9BA97F9E3C38}" srcOrd="1" destOrd="0" presId="urn:microsoft.com/office/officeart/2005/8/layout/vList4"/>
    <dgm:cxn modelId="{06F44E12-CA57-4CE2-AC1B-F2D236BC399C}" type="presParOf" srcId="{63D056F2-5D79-4BF9-8F27-038C931082AB}" destId="{CB411688-8AA7-4085-9935-DFEB8501FD10}" srcOrd="0" destOrd="0" presId="urn:microsoft.com/office/officeart/2005/8/layout/vList4"/>
    <dgm:cxn modelId="{53D91BC9-D37F-4EE4-8252-22CDCB68CF29}" type="presParOf" srcId="{CB411688-8AA7-4085-9935-DFEB8501FD10}" destId="{A5AD5C95-6B2F-4214-9C74-A09D959B9B74}" srcOrd="0" destOrd="0" presId="urn:microsoft.com/office/officeart/2005/8/layout/vList4"/>
    <dgm:cxn modelId="{11CE59F7-36BB-455E-8B3C-6230D33C494A}" type="presParOf" srcId="{CB411688-8AA7-4085-9935-DFEB8501FD10}" destId="{C71897AC-4299-4600-9F7E-94C013378F75}" srcOrd="1" destOrd="0" presId="urn:microsoft.com/office/officeart/2005/8/layout/vList4"/>
    <dgm:cxn modelId="{020EBB67-8E14-4F07-9567-9A28984B00C1}" type="presParOf" srcId="{CB411688-8AA7-4085-9935-DFEB8501FD10}" destId="{F7C61CAC-EAE5-44A0-8CF1-1D2D42DAAC13}" srcOrd="2" destOrd="0" presId="urn:microsoft.com/office/officeart/2005/8/layout/vList4"/>
    <dgm:cxn modelId="{3BCDCC7C-F4B7-43CF-9B4E-A249877DFAFC}" type="presParOf" srcId="{63D056F2-5D79-4BF9-8F27-038C931082AB}" destId="{1BDCDA58-AB94-4FE8-B045-9ABC799B085A}" srcOrd="1" destOrd="0" presId="urn:microsoft.com/office/officeart/2005/8/layout/vList4"/>
    <dgm:cxn modelId="{F32AE95A-736F-4239-A657-BF800B5A29ED}" type="presParOf" srcId="{63D056F2-5D79-4BF9-8F27-038C931082AB}" destId="{8E535503-D45D-43BD-AF67-2F913BAF2354}" srcOrd="2" destOrd="0" presId="urn:microsoft.com/office/officeart/2005/8/layout/vList4"/>
    <dgm:cxn modelId="{694EFA00-1608-40B8-A82B-6A95B45F5C29}" type="presParOf" srcId="{8E535503-D45D-43BD-AF67-2F913BAF2354}" destId="{DE1580F6-1982-47C4-A42E-98F2EC7BB1BD}" srcOrd="0" destOrd="0" presId="urn:microsoft.com/office/officeart/2005/8/layout/vList4"/>
    <dgm:cxn modelId="{7F110691-06C6-4944-8B62-08F083116CC6}" type="presParOf" srcId="{8E535503-D45D-43BD-AF67-2F913BAF2354}" destId="{1C2AFA2E-DC15-4280-AB12-D58A46E44F62}" srcOrd="1" destOrd="0" presId="urn:microsoft.com/office/officeart/2005/8/layout/vList4"/>
    <dgm:cxn modelId="{E598026F-BEBE-4630-B6D5-82CA0971447C}" type="presParOf" srcId="{8E535503-D45D-43BD-AF67-2F913BAF2354}" destId="{47055C6A-2BF4-4827-ABF9-A57287D57E03}" srcOrd="2" destOrd="0" presId="urn:microsoft.com/office/officeart/2005/8/layout/vList4"/>
    <dgm:cxn modelId="{D940A297-9BF5-4A21-912A-9EC47F87D1C1}" type="presParOf" srcId="{63D056F2-5D79-4BF9-8F27-038C931082AB}" destId="{0FEBE1C2-7CC6-46C7-80E9-EDBF9AD6C962}" srcOrd="3" destOrd="0" presId="urn:microsoft.com/office/officeart/2005/8/layout/vList4"/>
    <dgm:cxn modelId="{54F231DB-104E-469A-BFEA-5BA55B30555B}" type="presParOf" srcId="{63D056F2-5D79-4BF9-8F27-038C931082AB}" destId="{5CD4D8A0-1A22-4C4D-BD92-C84A94AA3D1C}" srcOrd="4" destOrd="0" presId="urn:microsoft.com/office/officeart/2005/8/layout/vList4"/>
    <dgm:cxn modelId="{2B71DA3E-D90D-4398-93EC-2F4CA7A0C4ED}" type="presParOf" srcId="{5CD4D8A0-1A22-4C4D-BD92-C84A94AA3D1C}" destId="{7362E911-61D9-4723-80FC-54AEB6341B38}" srcOrd="0" destOrd="0" presId="urn:microsoft.com/office/officeart/2005/8/layout/vList4"/>
    <dgm:cxn modelId="{03369568-88D4-4B27-8B49-2ECA19C7D8F2}" type="presParOf" srcId="{5CD4D8A0-1A22-4C4D-BD92-C84A94AA3D1C}" destId="{6D0D6D8A-4D2D-4B11-AD94-5BD581941DA4}" srcOrd="1" destOrd="0" presId="urn:microsoft.com/office/officeart/2005/8/layout/vList4"/>
    <dgm:cxn modelId="{C2EDAD15-4291-43A7-9CE0-94328B49F60A}" type="presParOf" srcId="{5CD4D8A0-1A22-4C4D-BD92-C84A94AA3D1C}" destId="{9E2D8BA8-46E2-431C-A036-62F764785336}" srcOrd="2" destOrd="0" presId="urn:microsoft.com/office/officeart/2005/8/layout/vList4"/>
    <dgm:cxn modelId="{CB835340-A50A-4E71-98FF-A25345F08694}" type="presParOf" srcId="{63D056F2-5D79-4BF9-8F27-038C931082AB}" destId="{70F6CAEA-DA7F-4CA6-A715-B77FE36FE584}" srcOrd="5" destOrd="0" presId="urn:microsoft.com/office/officeart/2005/8/layout/vList4"/>
    <dgm:cxn modelId="{AF2D597B-68D1-4C40-92A9-94B436B3B835}" type="presParOf" srcId="{63D056F2-5D79-4BF9-8F27-038C931082AB}" destId="{931FE1F6-11B5-416E-BCA5-87292FDBF9C7}" srcOrd="6" destOrd="0" presId="urn:microsoft.com/office/officeart/2005/8/layout/vList4"/>
    <dgm:cxn modelId="{719E4722-0D2C-4C8D-AB7E-0FB223F8F34C}" type="presParOf" srcId="{931FE1F6-11B5-416E-BCA5-87292FDBF9C7}" destId="{B8CECE3E-A001-47F3-92F4-6991E20A1C78}" srcOrd="0" destOrd="0" presId="urn:microsoft.com/office/officeart/2005/8/layout/vList4"/>
    <dgm:cxn modelId="{55DCACD9-4F1A-4CC9-AAF8-E35D65D06ED4}" type="presParOf" srcId="{931FE1F6-11B5-416E-BCA5-87292FDBF9C7}" destId="{94DC0BFC-4D70-48F2-B26B-39ED76FE0565}" srcOrd="1" destOrd="0" presId="urn:microsoft.com/office/officeart/2005/8/layout/vList4"/>
    <dgm:cxn modelId="{2B8F0444-0F2A-4FF5-86DA-D5A2D9DE0AD7}" type="presParOf" srcId="{931FE1F6-11B5-416E-BCA5-87292FDBF9C7}" destId="{6BE9354E-316C-4A2B-82BA-9BA97F9E3C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79E47-6221-4A37-88C3-653DCC7C3DB5}">
      <dsp:nvSpPr>
        <dsp:cNvPr id="0" name=""/>
        <dsp:cNvSpPr/>
      </dsp:nvSpPr>
      <dsp:spPr>
        <a:xfrm>
          <a:off x="2707441" y="2531403"/>
          <a:ext cx="6913822" cy="2278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ctr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5400" b="1" kern="1200" dirty="0">
              <a:cs typeface="2  Titr" panose="00000700000000000000" pitchFamily="2" charset="-78"/>
            </a:rPr>
            <a:t>اقدامات </a:t>
          </a:r>
        </a:p>
        <a:p>
          <a:pPr marL="0" lvl="0" indent="0" algn="ctr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5400" b="1" kern="1200" dirty="0">
              <a:cs typeface="2  Titr" panose="00000700000000000000" pitchFamily="2" charset="-78"/>
            </a:rPr>
            <a:t>دهه فجر</a:t>
          </a:r>
          <a:br>
            <a:rPr lang="fa-IR" sz="3200" kern="1200" dirty="0">
              <a:cs typeface="2  Titr" panose="00000700000000000000" pitchFamily="2" charset="-78"/>
            </a:rPr>
          </a:br>
          <a:r>
            <a:rPr lang="fa-IR" sz="4400" b="1" kern="1200" dirty="0">
              <a:cs typeface="2  Titr" panose="00000700000000000000" pitchFamily="2" charset="-78"/>
            </a:rPr>
            <a:t>شهرستانهای </a:t>
          </a:r>
        </a:p>
        <a:p>
          <a:pPr marL="0" lvl="0" indent="0" algn="ctr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400" b="1" kern="1200" dirty="0">
              <a:cs typeface="2  Titr" panose="00000700000000000000" pitchFamily="2" charset="-78"/>
            </a:rPr>
            <a:t>استان کرمانشاه</a:t>
          </a:r>
          <a:br>
            <a:rPr lang="fa-IR" sz="3800" kern="1200" dirty="0"/>
          </a:br>
          <a:br>
            <a:rPr lang="fa-IR" sz="3800" kern="1200" dirty="0"/>
          </a:br>
          <a:endParaRPr lang="en-US" sz="3800" kern="1200" dirty="0"/>
        </a:p>
      </dsp:txBody>
      <dsp:txXfrm>
        <a:off x="2707441" y="2531403"/>
        <a:ext cx="6913822" cy="2278418"/>
      </dsp:txXfrm>
    </dsp:sp>
    <dsp:sp modelId="{1FE3DB0B-DA09-4D3F-84CA-F42818DF018B}">
      <dsp:nvSpPr>
        <dsp:cNvPr id="0" name=""/>
        <dsp:cNvSpPr/>
      </dsp:nvSpPr>
      <dsp:spPr>
        <a:xfrm>
          <a:off x="2708637" y="1838449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C5C820-E458-4489-B301-9BC4047F16FF}">
      <dsp:nvSpPr>
        <dsp:cNvPr id="0" name=""/>
        <dsp:cNvSpPr/>
      </dsp:nvSpPr>
      <dsp:spPr>
        <a:xfrm>
          <a:off x="3084558" y="1068501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EE8B2C-ACC6-4A93-B10B-6594E9BA6D82}">
      <dsp:nvSpPr>
        <dsp:cNvPr id="0" name=""/>
        <dsp:cNvSpPr/>
      </dsp:nvSpPr>
      <dsp:spPr>
        <a:xfrm>
          <a:off x="4008497" y="1222491"/>
          <a:ext cx="864227" cy="8642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089452-C227-429A-A9B5-06803212E235}">
      <dsp:nvSpPr>
        <dsp:cNvPr id="0" name=""/>
        <dsp:cNvSpPr/>
      </dsp:nvSpPr>
      <dsp:spPr>
        <a:xfrm>
          <a:off x="4778445" y="375547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D593F-D318-4A78-B8FF-D03DE5E431AC}">
      <dsp:nvSpPr>
        <dsp:cNvPr id="0" name=""/>
        <dsp:cNvSpPr/>
      </dsp:nvSpPr>
      <dsp:spPr>
        <a:xfrm>
          <a:off x="5779378" y="67568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12DCEC-CEE0-4FB6-B55E-D394715DEBE3}">
      <dsp:nvSpPr>
        <dsp:cNvPr id="0" name=""/>
        <dsp:cNvSpPr/>
      </dsp:nvSpPr>
      <dsp:spPr>
        <a:xfrm>
          <a:off x="7011295" y="606532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530F2E-CF8C-44DB-915C-6BA04BA0F65E}">
      <dsp:nvSpPr>
        <dsp:cNvPr id="0" name=""/>
        <dsp:cNvSpPr/>
      </dsp:nvSpPr>
      <dsp:spPr>
        <a:xfrm>
          <a:off x="7781244" y="991506"/>
          <a:ext cx="864227" cy="8642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2C6ED4-DC34-45A3-A0BE-5F1E57AA0EEB}">
      <dsp:nvSpPr>
        <dsp:cNvPr id="0" name=""/>
        <dsp:cNvSpPr/>
      </dsp:nvSpPr>
      <dsp:spPr>
        <a:xfrm>
          <a:off x="8859171" y="1838449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46927A-88C9-4150-946B-1EC85BB3F4AA}">
      <dsp:nvSpPr>
        <dsp:cNvPr id="0" name=""/>
        <dsp:cNvSpPr/>
      </dsp:nvSpPr>
      <dsp:spPr>
        <a:xfrm>
          <a:off x="9321141" y="2685393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8146FC-D759-4C83-AC50-49E5E6224B9F}">
      <dsp:nvSpPr>
        <dsp:cNvPr id="0" name=""/>
        <dsp:cNvSpPr/>
      </dsp:nvSpPr>
      <dsp:spPr>
        <a:xfrm>
          <a:off x="5317409" y="1068501"/>
          <a:ext cx="1414190" cy="14141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5B43F4-2B7F-440C-8AF6-F738503577FC}">
      <dsp:nvSpPr>
        <dsp:cNvPr id="0" name=""/>
        <dsp:cNvSpPr/>
      </dsp:nvSpPr>
      <dsp:spPr>
        <a:xfrm>
          <a:off x="2314610" y="3994305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D59C30-11E7-434F-9F0D-EA0D61F534F3}">
      <dsp:nvSpPr>
        <dsp:cNvPr id="0" name=""/>
        <dsp:cNvSpPr/>
      </dsp:nvSpPr>
      <dsp:spPr>
        <a:xfrm>
          <a:off x="2776579" y="4687258"/>
          <a:ext cx="864227" cy="8642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06D81B-8C29-4DFB-A2FD-6C5914529FB9}">
      <dsp:nvSpPr>
        <dsp:cNvPr id="0" name=""/>
        <dsp:cNvSpPr/>
      </dsp:nvSpPr>
      <dsp:spPr>
        <a:xfrm>
          <a:off x="3931502" y="5303217"/>
          <a:ext cx="1257058" cy="12570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A59C11-A431-4B1A-AA4A-358B5574E321}">
      <dsp:nvSpPr>
        <dsp:cNvPr id="0" name=""/>
        <dsp:cNvSpPr/>
      </dsp:nvSpPr>
      <dsp:spPr>
        <a:xfrm>
          <a:off x="5548393" y="6304150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2A1055-04A0-43C4-AEC5-E0D71DC0E547}">
      <dsp:nvSpPr>
        <dsp:cNvPr id="0" name=""/>
        <dsp:cNvSpPr/>
      </dsp:nvSpPr>
      <dsp:spPr>
        <a:xfrm>
          <a:off x="5856373" y="5303217"/>
          <a:ext cx="864227" cy="8642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7E10A9-47BC-4639-BC1E-CD4387FAE44A}">
      <dsp:nvSpPr>
        <dsp:cNvPr id="0" name=""/>
        <dsp:cNvSpPr/>
      </dsp:nvSpPr>
      <dsp:spPr>
        <a:xfrm>
          <a:off x="6626321" y="6381145"/>
          <a:ext cx="549963" cy="549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08212D-1C72-4EC2-B8AD-CE7537D0750C}">
      <dsp:nvSpPr>
        <dsp:cNvPr id="0" name=""/>
        <dsp:cNvSpPr/>
      </dsp:nvSpPr>
      <dsp:spPr>
        <a:xfrm>
          <a:off x="7319275" y="5149227"/>
          <a:ext cx="1257058" cy="12570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995DF-C642-4D6E-A138-9794D3BFE1DB}">
      <dsp:nvSpPr>
        <dsp:cNvPr id="0" name=""/>
        <dsp:cNvSpPr/>
      </dsp:nvSpPr>
      <dsp:spPr>
        <a:xfrm>
          <a:off x="9013161" y="4841248"/>
          <a:ext cx="864227" cy="8642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082F2-4880-4068-BC53-116120788F94}">
      <dsp:nvSpPr>
        <dsp:cNvPr id="0" name=""/>
        <dsp:cNvSpPr/>
      </dsp:nvSpPr>
      <dsp:spPr>
        <a:xfrm rot="10800000">
          <a:off x="2225953" y="115731"/>
          <a:ext cx="7663315" cy="9566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49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افتتاح یک واحد مسکونی مددجوی تحت حمایت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kern="1200" dirty="0">
              <a:cs typeface="B Nazanin" panose="00000400000000000000" pitchFamily="2" charset="-78"/>
            </a:rPr>
            <a:t> همزمان با گرامی‌داشت چهل‌وهفتمین سالگرد پیروزی شکوهمند انقلاب اسلامی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2465111" y="115731"/>
        <a:ext cx="7424157" cy="956634"/>
      </dsp:txXfrm>
    </dsp:sp>
    <dsp:sp modelId="{FC5272E7-0039-4B72-88DB-528B4397D609}">
      <dsp:nvSpPr>
        <dsp:cNvPr id="0" name=""/>
        <dsp:cNvSpPr/>
      </dsp:nvSpPr>
      <dsp:spPr>
        <a:xfrm>
          <a:off x="1634514" y="1489"/>
          <a:ext cx="1182878" cy="118511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AEE3D5-A5AA-4C5B-BBCA-7B20BAC09736}">
      <dsp:nvSpPr>
        <dsp:cNvPr id="0" name=""/>
        <dsp:cNvSpPr/>
      </dsp:nvSpPr>
      <dsp:spPr>
        <a:xfrm rot="10800000">
          <a:off x="2242663" y="1574629"/>
          <a:ext cx="7663315" cy="9566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49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برگزاری مسابقه دارت ویژه کارمندان ادارات به‌مناسبت دهه مبارک فجرشهرستان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endParaRPr lang="en-US" sz="18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 rot="10800000">
        <a:off x="2481821" y="1574629"/>
        <a:ext cx="7424157" cy="956634"/>
      </dsp:txXfrm>
    </dsp:sp>
    <dsp:sp modelId="{25013E94-4026-4970-A6C1-4A824F525865}">
      <dsp:nvSpPr>
        <dsp:cNvPr id="0" name=""/>
        <dsp:cNvSpPr/>
      </dsp:nvSpPr>
      <dsp:spPr>
        <a:xfrm>
          <a:off x="1617804" y="1472169"/>
          <a:ext cx="1249718" cy="1161554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493BFF-D3BA-4EBE-8A7A-B564032F74B8}">
      <dsp:nvSpPr>
        <dsp:cNvPr id="0" name=""/>
        <dsp:cNvSpPr/>
      </dsp:nvSpPr>
      <dsp:spPr>
        <a:xfrm rot="10800000">
          <a:off x="2263092" y="3087855"/>
          <a:ext cx="7663315" cy="9566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49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برگزاری اردو تفریحی سینما ویژه مراکز اورژانس اجتماعی و کودکان خیابانی به‌مناسبت دهه مبارک فجر استان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کرمانشاه</a:t>
          </a:r>
          <a:endParaRPr lang="en-US" sz="18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 rot="10800000">
        <a:off x="2502250" y="3087855"/>
        <a:ext cx="7424157" cy="956634"/>
      </dsp:txXfrm>
    </dsp:sp>
    <dsp:sp modelId="{96713BA1-3D3C-43E2-8460-EC83E0CE2474}">
      <dsp:nvSpPr>
        <dsp:cNvPr id="0" name=""/>
        <dsp:cNvSpPr/>
      </dsp:nvSpPr>
      <dsp:spPr>
        <a:xfrm>
          <a:off x="1597375" y="2919286"/>
          <a:ext cx="1331434" cy="129377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A94EBE-65C1-438B-A8B9-2003A4B2C2ED}">
      <dsp:nvSpPr>
        <dsp:cNvPr id="0" name=""/>
        <dsp:cNvSpPr/>
      </dsp:nvSpPr>
      <dsp:spPr>
        <a:xfrm rot="10800000">
          <a:off x="2247068" y="4630679"/>
          <a:ext cx="7663315" cy="9566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49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رژه خودروهای اورژانس اجتماعی بهزیستی استان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کرمانشاه</a:t>
          </a:r>
          <a:r>
            <a:rPr lang="fa-IR" sz="1800" kern="1200" dirty="0">
              <a:cs typeface="B Nazanin" panose="00000400000000000000" pitchFamily="2" charset="-78"/>
            </a:rPr>
            <a:t> به‌مناسبت ۲۲ بهمن و جشن چهل و هفتمین سالگرد پیروزی انقلاب اسلامی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2486226" y="4630679"/>
        <a:ext cx="7424157" cy="956634"/>
      </dsp:txXfrm>
    </dsp:sp>
    <dsp:sp modelId="{B770F28F-59F2-49B0-AC9C-9956901AD63B}">
      <dsp:nvSpPr>
        <dsp:cNvPr id="0" name=""/>
        <dsp:cNvSpPr/>
      </dsp:nvSpPr>
      <dsp:spPr>
        <a:xfrm>
          <a:off x="1613398" y="4498620"/>
          <a:ext cx="1267339" cy="122075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69B88-A9A7-4E7F-ACC8-934374ECE216}">
      <dsp:nvSpPr>
        <dsp:cNvPr id="0" name=""/>
        <dsp:cNvSpPr/>
      </dsp:nvSpPr>
      <dsp:spPr>
        <a:xfrm>
          <a:off x="-6314749" y="-975273"/>
          <a:ext cx="7589345" cy="7589345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56C9E8-BD0C-44B3-9527-B495CC68867C}">
      <dsp:nvSpPr>
        <dsp:cNvPr id="0" name=""/>
        <dsp:cNvSpPr/>
      </dsp:nvSpPr>
      <dsp:spPr>
        <a:xfrm>
          <a:off x="696226" y="433510"/>
          <a:ext cx="11019799" cy="867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557" tIns="45720" rIns="45720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/>
            <a:t>حضورکارکنان اداره بهزیستی </a:t>
          </a:r>
          <a:r>
            <a:rPr lang="fa-IR" sz="2000" b="1" kern="1200" dirty="0">
              <a:solidFill>
                <a:srgbClr val="FFFF00"/>
              </a:solidFill>
            </a:rPr>
            <a:t>گیلانغرب</a:t>
          </a:r>
          <a:r>
            <a:rPr lang="fa-IR" sz="1800" kern="1200" dirty="0"/>
            <a:t> در راهپیمایی ۲۲ بهمن همراه با پویش سلام محله و برگزاری میزارتباطات مردمی اورژانس اجتماعی</a:t>
          </a:r>
          <a:endParaRPr lang="en-US" sz="1800" kern="1200" dirty="0"/>
        </a:p>
      </dsp:txBody>
      <dsp:txXfrm>
        <a:off x="696226" y="433510"/>
        <a:ext cx="11019799" cy="867472"/>
      </dsp:txXfrm>
    </dsp:sp>
    <dsp:sp modelId="{AE76A3BE-C72C-4728-95CB-1ED5C846D727}">
      <dsp:nvSpPr>
        <dsp:cNvPr id="0" name=""/>
        <dsp:cNvSpPr/>
      </dsp:nvSpPr>
      <dsp:spPr>
        <a:xfrm>
          <a:off x="18773" y="175323"/>
          <a:ext cx="1354905" cy="138384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CA2B6-E3DE-4B15-BFE7-04F08BF76063}">
      <dsp:nvSpPr>
        <dsp:cNvPr id="0" name=""/>
        <dsp:cNvSpPr/>
      </dsp:nvSpPr>
      <dsp:spPr>
        <a:xfrm>
          <a:off x="1193568" y="1734945"/>
          <a:ext cx="10522457" cy="867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557" tIns="45720" rIns="45720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رئیس، کارشناسان و مددکاران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kern="1200" dirty="0">
              <a:cs typeface="B Nazanin" panose="00000400000000000000" pitchFamily="2" charset="-78"/>
            </a:rPr>
            <a:t> در مراسم چهل و هفتمین سالگرد پیروزی انقلاب اسلامی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1193568" y="1734945"/>
        <a:ext cx="10522457" cy="867472"/>
      </dsp:txXfrm>
    </dsp:sp>
    <dsp:sp modelId="{A0EDE9E5-E048-4B40-A7E5-9973BE509BD6}">
      <dsp:nvSpPr>
        <dsp:cNvPr id="0" name=""/>
        <dsp:cNvSpPr/>
      </dsp:nvSpPr>
      <dsp:spPr>
        <a:xfrm>
          <a:off x="533107" y="1523824"/>
          <a:ext cx="1320922" cy="1289715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CCA091-9EF9-4D2E-A404-6F63B9D62690}">
      <dsp:nvSpPr>
        <dsp:cNvPr id="0" name=""/>
        <dsp:cNvSpPr/>
      </dsp:nvSpPr>
      <dsp:spPr>
        <a:xfrm>
          <a:off x="1193568" y="3036380"/>
          <a:ext cx="10522457" cy="867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557" tIns="45720" rIns="45720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رئیس، کارکنان اداره، اورژانس اجتماعی، مدیران و مددکاران مراکز مثبت زندگی و مددجویان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ثلاث باباجانی </a:t>
          </a:r>
          <a:r>
            <a:rPr lang="fa-IR" sz="1800" kern="1200" dirty="0">
              <a:cs typeface="B Nazanin" panose="00000400000000000000" pitchFamily="2" charset="-78"/>
            </a:rPr>
            <a:t>درمراسم یوم الله 22بهمن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1193568" y="3036380"/>
        <a:ext cx="10522457" cy="867472"/>
      </dsp:txXfrm>
    </dsp:sp>
    <dsp:sp modelId="{5D333158-71B7-4BB1-9041-11876AFB5EA3}">
      <dsp:nvSpPr>
        <dsp:cNvPr id="0" name=""/>
        <dsp:cNvSpPr/>
      </dsp:nvSpPr>
      <dsp:spPr>
        <a:xfrm>
          <a:off x="521678" y="2837154"/>
          <a:ext cx="1343780" cy="1265924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3000" r="-3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DFCC4-BDFD-4045-9ECB-D7728E9134AD}">
      <dsp:nvSpPr>
        <dsp:cNvPr id="0" name=""/>
        <dsp:cNvSpPr/>
      </dsp:nvSpPr>
      <dsp:spPr>
        <a:xfrm>
          <a:off x="696226" y="4337815"/>
          <a:ext cx="11019799" cy="867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557" tIns="45720" rIns="45720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رئیس، کارشناسان، مددکاران و مددجویان تحت حمایت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800" kern="1200" dirty="0">
              <a:cs typeface="B Nazanin" panose="00000400000000000000" pitchFamily="2" charset="-78"/>
            </a:rPr>
            <a:t> در مراسم چهل و هفتمین سالگرد پیروزی انقلاب اسلامی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696226" y="4337815"/>
        <a:ext cx="11019799" cy="867472"/>
      </dsp:txXfrm>
    </dsp:sp>
    <dsp:sp modelId="{88E3A0F2-A81A-4F19-A3AD-06D8AE25B890}">
      <dsp:nvSpPr>
        <dsp:cNvPr id="0" name=""/>
        <dsp:cNvSpPr/>
      </dsp:nvSpPr>
      <dsp:spPr>
        <a:xfrm>
          <a:off x="76200" y="4150489"/>
          <a:ext cx="1310382" cy="1242123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FE6F8-02AE-429F-9696-2DA6119B9BA2}">
      <dsp:nvSpPr>
        <dsp:cNvPr id="0" name=""/>
        <dsp:cNvSpPr/>
      </dsp:nvSpPr>
      <dsp:spPr>
        <a:xfrm>
          <a:off x="0" y="0"/>
          <a:ext cx="11816862" cy="26007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BB220-1CCC-4D88-A10A-3C5180338F09}">
      <dsp:nvSpPr>
        <dsp:cNvPr id="0" name=""/>
        <dsp:cNvSpPr/>
      </dsp:nvSpPr>
      <dsp:spPr>
        <a:xfrm>
          <a:off x="357760" y="346768"/>
          <a:ext cx="2581707" cy="1907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8000" b="-2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121865-E424-496B-AC75-48DE3793A2A6}">
      <dsp:nvSpPr>
        <dsp:cNvPr id="0" name=""/>
        <dsp:cNvSpPr/>
      </dsp:nvSpPr>
      <dsp:spPr>
        <a:xfrm rot="10800000">
          <a:off x="357760" y="2600764"/>
          <a:ext cx="2581707" cy="31787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رئیس، کارکنان و کارشناسان اورژانس اجتماعی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سنقروکلیایی</a:t>
          </a:r>
          <a:r>
            <a:rPr lang="fa-IR" sz="1800" kern="1200" dirty="0">
              <a:cs typeface="B Nazanin" panose="00000400000000000000" pitchFamily="2" charset="-78"/>
            </a:rPr>
            <a:t> در مراسم 22بهمن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437156" y="2600764"/>
        <a:ext cx="2422915" cy="3099316"/>
      </dsp:txXfrm>
    </dsp:sp>
    <dsp:sp modelId="{68B7D473-A254-471E-B908-FC7429E6F4D0}">
      <dsp:nvSpPr>
        <dsp:cNvPr id="0" name=""/>
        <dsp:cNvSpPr/>
      </dsp:nvSpPr>
      <dsp:spPr>
        <a:xfrm>
          <a:off x="3209359" y="311599"/>
          <a:ext cx="2581707" cy="1907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9BDD1A-20DE-4ED7-BA88-1689F3C61F1A}">
      <dsp:nvSpPr>
        <dsp:cNvPr id="0" name=""/>
        <dsp:cNvSpPr/>
      </dsp:nvSpPr>
      <dsp:spPr>
        <a:xfrm rot="10800000">
          <a:off x="3197638" y="2600764"/>
          <a:ext cx="2581707" cy="31787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کارکنان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پاوه</a:t>
          </a:r>
          <a:r>
            <a:rPr lang="fa-IR" sz="1800" kern="1200" dirty="0">
              <a:cs typeface="B Nazanin" panose="00000400000000000000" pitchFamily="2" charset="-78"/>
            </a:rPr>
            <a:t> در راهپیمایی یوم‌الله ۲۲ بهمن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3277034" y="2600764"/>
        <a:ext cx="2422915" cy="3099316"/>
      </dsp:txXfrm>
    </dsp:sp>
    <dsp:sp modelId="{682D26FB-0E13-4B34-9670-12025518A6A6}">
      <dsp:nvSpPr>
        <dsp:cNvPr id="0" name=""/>
        <dsp:cNvSpPr/>
      </dsp:nvSpPr>
      <dsp:spPr>
        <a:xfrm>
          <a:off x="6037516" y="346768"/>
          <a:ext cx="2581707" cy="1907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D06200-BA74-4E27-9088-D16109BD37CE}">
      <dsp:nvSpPr>
        <dsp:cNvPr id="0" name=""/>
        <dsp:cNvSpPr/>
      </dsp:nvSpPr>
      <dsp:spPr>
        <a:xfrm rot="10800000">
          <a:off x="6072679" y="2589035"/>
          <a:ext cx="2581707" cy="31787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/>
            <a:t>حضورکارکنان اداره بهزیستی شهرستان </a:t>
          </a:r>
          <a:r>
            <a:rPr lang="fa-IR" sz="2000" b="1" kern="1200" dirty="0">
              <a:solidFill>
                <a:srgbClr val="FFFF00"/>
              </a:solidFill>
            </a:rPr>
            <a:t>دالاهو</a:t>
          </a:r>
          <a:r>
            <a:rPr lang="fa-IR" sz="1800" kern="1200" dirty="0"/>
            <a:t> در راهپیمایی یوم الله ۲۲ بهمن</a:t>
          </a:r>
          <a:endParaRPr lang="en-US" sz="1800" kern="1200" dirty="0"/>
        </a:p>
      </dsp:txBody>
      <dsp:txXfrm rot="10800000">
        <a:off x="6152075" y="2589035"/>
        <a:ext cx="2422915" cy="3099316"/>
      </dsp:txXfrm>
    </dsp:sp>
    <dsp:sp modelId="{2EEEE9D7-D046-44A8-BDE8-E9E4AB9C1B6B}">
      <dsp:nvSpPr>
        <dsp:cNvPr id="0" name=""/>
        <dsp:cNvSpPr/>
      </dsp:nvSpPr>
      <dsp:spPr>
        <a:xfrm>
          <a:off x="8877394" y="346768"/>
          <a:ext cx="2581707" cy="1907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40000" b="-4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BB89A9-D97D-4FCC-8897-43925E1E13BA}">
      <dsp:nvSpPr>
        <dsp:cNvPr id="0" name=""/>
        <dsp:cNvSpPr/>
      </dsp:nvSpPr>
      <dsp:spPr>
        <a:xfrm rot="10800000">
          <a:off x="8877394" y="2600764"/>
          <a:ext cx="2581707" cy="31787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مدیر، کارکنان و مددجویان تحت پوشش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روانسر</a:t>
          </a:r>
          <a:r>
            <a:rPr lang="fa-IR" sz="1800" kern="1200" dirty="0">
              <a:cs typeface="B Nazanin" panose="00000400000000000000" pitchFamily="2" charset="-78"/>
            </a:rPr>
            <a:t> در راهپیمایی ۲۲ بهمن  ماه و گرامی‌داشت چهل و هفتمین سالگرد پیروزی انقلاب اسلامی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8956790" y="2600764"/>
        <a:ext cx="2422915" cy="30993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1BCE7-C753-4E28-83E1-1E8314A646CB}">
      <dsp:nvSpPr>
        <dsp:cNvPr id="0" name=""/>
        <dsp:cNvSpPr/>
      </dsp:nvSpPr>
      <dsp:spPr>
        <a:xfrm>
          <a:off x="2719" y="0"/>
          <a:ext cx="2850616" cy="5744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کارکنان و مسئولان مراکز مثبت زندگی و اورژانس اجتماعی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اسلام‌آبادغرب  </a:t>
          </a:r>
          <a:r>
            <a:rPr lang="fa-IR" sz="1800" kern="1200" dirty="0">
              <a:cs typeface="B Nazanin" panose="00000400000000000000" pitchFamily="2" charset="-78"/>
            </a:rPr>
            <a:t>در راهپیمایی یوم‌الله ۲۲ بهمن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719" y="2297722"/>
        <a:ext cx="2850616" cy="2297722"/>
      </dsp:txXfrm>
    </dsp:sp>
    <dsp:sp modelId="{800EE150-B008-455B-A2F2-B0BE9A76979D}">
      <dsp:nvSpPr>
        <dsp:cNvPr id="0" name=""/>
        <dsp:cNvSpPr/>
      </dsp:nvSpPr>
      <dsp:spPr>
        <a:xfrm>
          <a:off x="471600" y="344658"/>
          <a:ext cx="1912853" cy="19128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313C9E3-F736-4384-A95A-E6E2BA286906}">
      <dsp:nvSpPr>
        <dsp:cNvPr id="0" name=""/>
        <dsp:cNvSpPr/>
      </dsp:nvSpPr>
      <dsp:spPr>
        <a:xfrm>
          <a:off x="2938854" y="0"/>
          <a:ext cx="2850616" cy="5744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مدیرکل بهزیستی استان کرمانشاه به همراه رؤسا، معاونان، کارشناسان و کارکنان اورژانس اجتماعی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کرمانشاه</a:t>
          </a:r>
          <a:r>
            <a:rPr lang="fa-IR" sz="1800" kern="1200" dirty="0">
              <a:cs typeface="B Nazanin" panose="00000400000000000000" pitchFamily="2" charset="-78"/>
            </a:rPr>
            <a:t> در یوم الله 22بهمن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938854" y="2297722"/>
        <a:ext cx="2850616" cy="2297722"/>
      </dsp:txXfrm>
    </dsp:sp>
    <dsp:sp modelId="{DC63705F-2466-4142-851E-2A23406410AF}">
      <dsp:nvSpPr>
        <dsp:cNvPr id="0" name=""/>
        <dsp:cNvSpPr/>
      </dsp:nvSpPr>
      <dsp:spPr>
        <a:xfrm>
          <a:off x="3407735" y="344658"/>
          <a:ext cx="1912853" cy="19128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5BC489-5B02-4261-8DA5-0C3B5664D63C}">
      <dsp:nvSpPr>
        <dsp:cNvPr id="0" name=""/>
        <dsp:cNvSpPr/>
      </dsp:nvSpPr>
      <dsp:spPr>
        <a:xfrm>
          <a:off x="5874989" y="0"/>
          <a:ext cx="2850616" cy="5744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پرشور کارکنان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کنگاور</a:t>
          </a:r>
          <a:r>
            <a:rPr lang="fa-IR" sz="1800" kern="1200" dirty="0">
              <a:cs typeface="B Nazanin" panose="00000400000000000000" pitchFamily="2" charset="-78"/>
            </a:rPr>
            <a:t> در راهپیمایی یوم الله ۲۲ بهمن 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5874989" y="2297722"/>
        <a:ext cx="2850616" cy="2297722"/>
      </dsp:txXfrm>
    </dsp:sp>
    <dsp:sp modelId="{6591F2F1-ACF0-4D58-85E4-61F9CEDDAF5B}">
      <dsp:nvSpPr>
        <dsp:cNvPr id="0" name=""/>
        <dsp:cNvSpPr/>
      </dsp:nvSpPr>
      <dsp:spPr>
        <a:xfrm>
          <a:off x="6343870" y="344658"/>
          <a:ext cx="1912853" cy="191285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CEE091B-A388-4A47-A902-E6F89FCC4689}">
      <dsp:nvSpPr>
        <dsp:cNvPr id="0" name=""/>
        <dsp:cNvSpPr/>
      </dsp:nvSpPr>
      <dsp:spPr>
        <a:xfrm>
          <a:off x="8811124" y="0"/>
          <a:ext cx="2850616" cy="5744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کارکنان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جوانرود</a:t>
          </a:r>
          <a:r>
            <a:rPr lang="fa-IR" sz="1800" kern="1200" dirty="0">
              <a:cs typeface="B Nazanin" panose="00000400000000000000" pitchFamily="2" charset="-78"/>
            </a:rPr>
            <a:t> در راهپیمایی  روز ۲۲ بهمن سال ۱۴۰۴ به همراه آحاد مردم، مدیران، مسئولان و کارکنان ادارات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8811124" y="2297722"/>
        <a:ext cx="2850616" cy="2297722"/>
      </dsp:txXfrm>
    </dsp:sp>
    <dsp:sp modelId="{7FBAAB29-FC7B-4644-8FDC-82E9CF843607}">
      <dsp:nvSpPr>
        <dsp:cNvPr id="0" name=""/>
        <dsp:cNvSpPr/>
      </dsp:nvSpPr>
      <dsp:spPr>
        <a:xfrm>
          <a:off x="9280005" y="344658"/>
          <a:ext cx="1912853" cy="191285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61000" r="-6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B45A943-6D7C-4D3C-A093-9A7E77EDA658}">
      <dsp:nvSpPr>
        <dsp:cNvPr id="0" name=""/>
        <dsp:cNvSpPr/>
      </dsp:nvSpPr>
      <dsp:spPr>
        <a:xfrm>
          <a:off x="466578" y="4595444"/>
          <a:ext cx="10731303" cy="86164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5C3F5-085B-480D-9FAF-783BF13F5719}">
      <dsp:nvSpPr>
        <dsp:cNvPr id="0" name=""/>
        <dsp:cNvSpPr/>
      </dsp:nvSpPr>
      <dsp:spPr>
        <a:xfrm>
          <a:off x="82064" y="574323"/>
          <a:ext cx="3623163" cy="289853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47F26E-B833-49BC-8BE9-63C3F7AA1926}">
      <dsp:nvSpPr>
        <dsp:cNvPr id="0" name=""/>
        <dsp:cNvSpPr/>
      </dsp:nvSpPr>
      <dsp:spPr>
        <a:xfrm>
          <a:off x="290936" y="3229708"/>
          <a:ext cx="3224615" cy="152920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رئیس، کارکنان اداره، مدیران و مددکاران مراکز مثبت زندگی و مددجویان تحت پوشش شهرستان </a:t>
          </a:r>
          <a:r>
            <a:rPr lang="fa-IR" sz="1800" b="1" kern="1200" dirty="0">
              <a:solidFill>
                <a:srgbClr val="FFFF00"/>
              </a:solidFill>
              <a:cs typeface="B Nazanin" panose="00000400000000000000" pitchFamily="2" charset="-78"/>
            </a:rPr>
            <a:t>صحنه</a:t>
          </a:r>
          <a:r>
            <a:rPr lang="fa-IR" sz="1800" kern="1200" dirty="0">
              <a:cs typeface="B Nazanin" panose="00000400000000000000" pitchFamily="2" charset="-78"/>
            </a:rPr>
            <a:t> در راهپیمایی دهه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90936" y="3229708"/>
        <a:ext cx="3224615" cy="1529205"/>
      </dsp:txXfrm>
    </dsp:sp>
    <dsp:sp modelId="{DF933E19-0C36-432E-A444-475CF8D87884}">
      <dsp:nvSpPr>
        <dsp:cNvPr id="0" name=""/>
        <dsp:cNvSpPr/>
      </dsp:nvSpPr>
      <dsp:spPr>
        <a:xfrm>
          <a:off x="3967907" y="650434"/>
          <a:ext cx="3623163" cy="289853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CF4524-BCA0-4A7D-AB50-E37EBD4147E1}">
      <dsp:nvSpPr>
        <dsp:cNvPr id="0" name=""/>
        <dsp:cNvSpPr/>
      </dsp:nvSpPr>
      <dsp:spPr>
        <a:xfrm>
          <a:off x="4167166" y="3229708"/>
          <a:ext cx="3224615" cy="174058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رئیس، کارکنان و مددکاران مراکز بهزیستی شهرستان </a:t>
          </a:r>
          <a:r>
            <a:rPr lang="fa-IR" sz="18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 </a:t>
          </a:r>
          <a:r>
            <a:rPr lang="fa-IR" sz="1800" kern="1200" dirty="0">
              <a:cs typeface="B Nazanin" panose="00000400000000000000" pitchFamily="2" charset="-78"/>
            </a:rPr>
            <a:t>در راهپیمایی دهه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4167166" y="3229708"/>
        <a:ext cx="3224615" cy="1740583"/>
      </dsp:txXfrm>
    </dsp:sp>
    <dsp:sp modelId="{F551F66B-E5F2-485F-8FCD-BF35717246C5}">
      <dsp:nvSpPr>
        <dsp:cNvPr id="0" name=""/>
        <dsp:cNvSpPr/>
      </dsp:nvSpPr>
      <dsp:spPr>
        <a:xfrm>
          <a:off x="7888894" y="632848"/>
          <a:ext cx="3623163" cy="289853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06B34E-75FA-4B16-A6E3-716B19E2C9C9}">
      <dsp:nvSpPr>
        <dsp:cNvPr id="0" name=""/>
        <dsp:cNvSpPr/>
      </dsp:nvSpPr>
      <dsp:spPr>
        <a:xfrm>
          <a:off x="8109468" y="3229703"/>
          <a:ext cx="3224615" cy="18109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برگزاری میز ارتباطات مردمی و مساعدت به مددجویان تحت پوشش بهزیستی </a:t>
          </a:r>
          <a:r>
            <a:rPr lang="fa-IR" sz="1800" b="1" kern="1200" dirty="0">
              <a:solidFill>
                <a:srgbClr val="FFFF00"/>
              </a:solidFill>
              <a:cs typeface="B Nazanin" panose="00000400000000000000" pitchFamily="2" charset="-78"/>
            </a:rPr>
            <a:t>کنگاور</a:t>
          </a:r>
          <a:r>
            <a:rPr lang="fa-IR" sz="1800" kern="1200" dirty="0">
              <a:cs typeface="B Nazanin" panose="00000400000000000000" pitchFamily="2" charset="-78"/>
            </a:rPr>
            <a:t> به‌مناسبت گرامی‌داشت دهه فجر</a:t>
          </a:r>
          <a:endParaRPr lang="en-US" sz="18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>
        <a:off x="8109468" y="3229703"/>
        <a:ext cx="3224615" cy="1810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E14F0-5251-4406-B143-00565CA45962}">
      <dsp:nvSpPr>
        <dsp:cNvPr id="0" name=""/>
        <dsp:cNvSpPr/>
      </dsp:nvSpPr>
      <dsp:spPr>
        <a:xfrm>
          <a:off x="2842" y="0"/>
          <a:ext cx="2979539" cy="685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300" kern="1200" dirty="0">
              <a:cs typeface="B Nazanin" panose="00000400000000000000" pitchFamily="2" charset="-78"/>
            </a:rPr>
            <a:t>برگزاری میز  ارتباطات مردمی  اداره بهزیستی  شهرستان 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2300" kern="1200" dirty="0">
              <a:cs typeface="B Nazanin" panose="00000400000000000000" pitchFamily="2" charset="-78"/>
            </a:rPr>
            <a:t> به‌مناسبت دهه مبارک فجر</a:t>
          </a:r>
          <a:endParaRPr lang="en-US" sz="23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>
        <a:off x="2842" y="2743200"/>
        <a:ext cx="2979539" cy="2743200"/>
      </dsp:txXfrm>
    </dsp:sp>
    <dsp:sp modelId="{735FD252-5F59-4B23-9014-8483AD614C0A}">
      <dsp:nvSpPr>
        <dsp:cNvPr id="0" name=""/>
        <dsp:cNvSpPr/>
      </dsp:nvSpPr>
      <dsp:spPr>
        <a:xfrm>
          <a:off x="350755" y="411480"/>
          <a:ext cx="2283714" cy="22837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2000" r="-4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AC1A9-8D1B-462E-A496-D1F82E35D76F}">
      <dsp:nvSpPr>
        <dsp:cNvPr id="0" name=""/>
        <dsp:cNvSpPr/>
      </dsp:nvSpPr>
      <dsp:spPr>
        <a:xfrm>
          <a:off x="3071767" y="0"/>
          <a:ext cx="2979539" cy="685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300" kern="1200" dirty="0">
              <a:cs typeface="B Nazanin" panose="00000400000000000000" pitchFamily="2" charset="-78"/>
            </a:rPr>
            <a:t>دیدار رؤسای ادارات شهرستان </a:t>
          </a:r>
          <a:r>
            <a:rPr lang="fa-IR" sz="23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2300" kern="1200" dirty="0">
              <a:cs typeface="B Nazanin" panose="00000400000000000000" pitchFamily="2" charset="-78"/>
            </a:rPr>
            <a:t> با امام جمعه در دهه مبارک فجر</a:t>
          </a:r>
          <a:endParaRPr lang="en-US" sz="2300" kern="1200" dirty="0">
            <a:cs typeface="B Nazanin" panose="00000400000000000000" pitchFamily="2" charset="-78"/>
          </a:endParaRPr>
        </a:p>
      </dsp:txBody>
      <dsp:txXfrm>
        <a:off x="3071767" y="2743200"/>
        <a:ext cx="2979539" cy="2743200"/>
      </dsp:txXfrm>
    </dsp:sp>
    <dsp:sp modelId="{D5003D93-B7F5-4508-85D4-26F7E56BECE7}">
      <dsp:nvSpPr>
        <dsp:cNvPr id="0" name=""/>
        <dsp:cNvSpPr/>
      </dsp:nvSpPr>
      <dsp:spPr>
        <a:xfrm>
          <a:off x="3419680" y="411480"/>
          <a:ext cx="2283714" cy="2283714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754D9-BB1F-4142-A2D6-3C2F34CF9453}">
      <dsp:nvSpPr>
        <dsp:cNvPr id="0" name=""/>
        <dsp:cNvSpPr/>
      </dsp:nvSpPr>
      <dsp:spPr>
        <a:xfrm>
          <a:off x="6140693" y="0"/>
          <a:ext cx="2979539" cy="685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300" kern="1200" dirty="0">
              <a:cs typeface="B Nazanin" panose="00000400000000000000" pitchFamily="2" charset="-78"/>
            </a:rPr>
            <a:t>همزمان با فرا رسیدن دهه مبارک فجر، رژه موتوری و خودرویی و استقبال نمادین از ورود تاریخی امام خمینی رحمه‌الله‌علیه به مهین اسلامی در </a:t>
          </a:r>
          <a:r>
            <a:rPr lang="fa-IR" sz="2300" b="1" kern="1200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r>
            <a:rPr lang="fa-IR" sz="2300" kern="1200" dirty="0">
              <a:cs typeface="B Nazanin" panose="00000400000000000000" pitchFamily="2" charset="-78"/>
            </a:rPr>
            <a:t> صورت گرفت</a:t>
          </a:r>
          <a:endParaRPr lang="en-US" sz="2300" kern="1200" dirty="0">
            <a:cs typeface="B Nazanin" panose="00000400000000000000" pitchFamily="2" charset="-78"/>
          </a:endParaRPr>
        </a:p>
      </dsp:txBody>
      <dsp:txXfrm>
        <a:off x="6140693" y="2743200"/>
        <a:ext cx="2979539" cy="2743200"/>
      </dsp:txXfrm>
    </dsp:sp>
    <dsp:sp modelId="{BE2EFD60-D450-4796-A771-69339220B9E5}">
      <dsp:nvSpPr>
        <dsp:cNvPr id="0" name=""/>
        <dsp:cNvSpPr/>
      </dsp:nvSpPr>
      <dsp:spPr>
        <a:xfrm>
          <a:off x="6488605" y="411480"/>
          <a:ext cx="2283714" cy="2283714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F03EA-B824-4DE1-A62F-1D2B03139CA7}">
      <dsp:nvSpPr>
        <dsp:cNvPr id="0" name=""/>
        <dsp:cNvSpPr/>
      </dsp:nvSpPr>
      <dsp:spPr>
        <a:xfrm>
          <a:off x="9209618" y="0"/>
          <a:ext cx="2979539" cy="685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300" kern="1200" dirty="0">
              <a:cs typeface="B Nazanin" panose="00000400000000000000" pitchFamily="2" charset="-78"/>
            </a:rPr>
            <a:t>برگزاری میزارتباطات مردمی اداره بهزیستی شهرستان </a:t>
          </a:r>
          <a:r>
            <a:rPr lang="fa-IR" sz="2300" b="1" kern="1200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2300" kern="1200" dirty="0">
              <a:cs typeface="B Nazanin" panose="00000400000000000000" pitchFamily="2" charset="-78"/>
            </a:rPr>
            <a:t> ب‌مناسبت گرامی‌داشت دهه فجر</a:t>
          </a:r>
          <a:endParaRPr lang="en-US" sz="2300" kern="1200" dirty="0">
            <a:cs typeface="B Nazanin" panose="00000400000000000000" pitchFamily="2" charset="-78"/>
          </a:endParaRPr>
        </a:p>
      </dsp:txBody>
      <dsp:txXfrm>
        <a:off x="9209618" y="2743200"/>
        <a:ext cx="2979539" cy="2743200"/>
      </dsp:txXfrm>
    </dsp:sp>
    <dsp:sp modelId="{701681AF-EF87-498A-92D3-406F6A1BD21B}">
      <dsp:nvSpPr>
        <dsp:cNvPr id="0" name=""/>
        <dsp:cNvSpPr/>
      </dsp:nvSpPr>
      <dsp:spPr>
        <a:xfrm>
          <a:off x="9557530" y="411480"/>
          <a:ext cx="2283714" cy="2283714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B4B3D-9476-467D-B964-3D46CD155CE1}">
      <dsp:nvSpPr>
        <dsp:cNvPr id="0" name=""/>
        <dsp:cNvSpPr/>
      </dsp:nvSpPr>
      <dsp:spPr>
        <a:xfrm>
          <a:off x="487679" y="5486400"/>
          <a:ext cx="11216640" cy="10287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0A8C7-1236-4A59-908E-E3C97A14FDF6}">
      <dsp:nvSpPr>
        <dsp:cNvPr id="0" name=""/>
        <dsp:cNvSpPr/>
      </dsp:nvSpPr>
      <dsp:spPr>
        <a:xfrm rot="10800000">
          <a:off x="2392159" y="2143"/>
          <a:ext cx="8107680" cy="13999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6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anose="00000400000000000000" pitchFamily="2" charset="-78"/>
            </a:rPr>
            <a:t>برگزاری میز ارتباطات مردمی اورژانس اجتماعی شهرستان </a:t>
          </a:r>
          <a:r>
            <a:rPr lang="fa-IR" sz="28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2800" kern="1200" dirty="0">
              <a:solidFill>
                <a:srgbClr val="FFFF00"/>
              </a:solidFill>
              <a:cs typeface="B Nazanin" panose="00000400000000000000" pitchFamily="2" charset="-78"/>
            </a:rPr>
            <a:t> </a:t>
          </a:r>
          <a:r>
            <a:rPr lang="fa-IR" sz="2400" kern="1200" dirty="0">
              <a:cs typeface="B Nazanin" panose="00000400000000000000" pitchFamily="2" charset="-78"/>
            </a:rPr>
            <a:t>به‌مناسبت دهه مبارک فجر انقلاب اسلامی</a:t>
          </a:r>
          <a:endParaRPr lang="en-US" sz="2400" kern="1200" dirty="0">
            <a:cs typeface="B Nazanin" panose="00000400000000000000" pitchFamily="2" charset="-78"/>
          </a:endParaRPr>
        </a:p>
      </dsp:txBody>
      <dsp:txXfrm rot="10800000">
        <a:off x="2742158" y="2143"/>
        <a:ext cx="7757681" cy="1399996"/>
      </dsp:txXfrm>
    </dsp:sp>
    <dsp:sp modelId="{403A0AA3-E940-44BE-A9C1-370F276B654E}">
      <dsp:nvSpPr>
        <dsp:cNvPr id="0" name=""/>
        <dsp:cNvSpPr/>
      </dsp:nvSpPr>
      <dsp:spPr>
        <a:xfrm>
          <a:off x="1692160" y="2143"/>
          <a:ext cx="1399996" cy="139999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533857-BC63-4732-B974-E3E28958D58B}">
      <dsp:nvSpPr>
        <dsp:cNvPr id="0" name=""/>
        <dsp:cNvSpPr/>
      </dsp:nvSpPr>
      <dsp:spPr>
        <a:xfrm rot="10800000">
          <a:off x="2392159" y="1820048"/>
          <a:ext cx="8107680" cy="13999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6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anose="00000400000000000000" pitchFamily="2" charset="-78"/>
            </a:rPr>
            <a:t>همزمان با گرامی‌داشت دهه فجر، مسکن مددجوی تحت حمایت بهزیستی شهرستان </a:t>
          </a:r>
          <a:r>
            <a:rPr lang="fa-IR" sz="24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2400" kern="1200" dirty="0">
              <a:cs typeface="B Nazanin" panose="00000400000000000000" pitchFamily="2" charset="-78"/>
            </a:rPr>
            <a:t> با حضور بخشدار، جمعی از مسئولان و رؤسای ادارات افتتاح و تحویل شد</a:t>
          </a:r>
          <a:endParaRPr lang="en-US" sz="2400" kern="1200" dirty="0">
            <a:cs typeface="B Nazanin" panose="00000400000000000000" pitchFamily="2" charset="-78"/>
          </a:endParaRPr>
        </a:p>
      </dsp:txBody>
      <dsp:txXfrm rot="10800000">
        <a:off x="2742158" y="1820048"/>
        <a:ext cx="7757681" cy="1399996"/>
      </dsp:txXfrm>
    </dsp:sp>
    <dsp:sp modelId="{9DB94088-8959-411C-B37A-A221408C2D7D}">
      <dsp:nvSpPr>
        <dsp:cNvPr id="0" name=""/>
        <dsp:cNvSpPr/>
      </dsp:nvSpPr>
      <dsp:spPr>
        <a:xfrm>
          <a:off x="1692160" y="1820048"/>
          <a:ext cx="1399996" cy="139999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D1FB7-D323-4469-AE48-DF06439D3954}">
      <dsp:nvSpPr>
        <dsp:cNvPr id="0" name=""/>
        <dsp:cNvSpPr/>
      </dsp:nvSpPr>
      <dsp:spPr>
        <a:xfrm rot="10800000">
          <a:off x="2392159" y="3637954"/>
          <a:ext cx="8107680" cy="13999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6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anose="00000400000000000000" pitchFamily="2" charset="-78"/>
            </a:rPr>
            <a:t>برگزاری میزارتباطات مردمی اداره بهزیستی شهرستان </a:t>
          </a:r>
          <a:r>
            <a:rPr lang="fa-IR" sz="2800" b="1" kern="1200" dirty="0">
              <a:solidFill>
                <a:srgbClr val="FFFF00"/>
              </a:solidFill>
              <a:cs typeface="B Nazanin" panose="00000400000000000000" pitchFamily="2" charset="-78"/>
            </a:rPr>
            <a:t>صحنه</a:t>
          </a:r>
          <a:r>
            <a:rPr lang="fa-IR" sz="2400" kern="1200" dirty="0">
              <a:cs typeface="B Nazanin" panose="00000400000000000000" pitchFamily="2" charset="-78"/>
            </a:rPr>
            <a:t> به‌مناسبت گرامی‌داشت دهه فجر</a:t>
          </a:r>
          <a:endParaRPr lang="en-US" sz="2400" kern="1200" dirty="0">
            <a:cs typeface="B Nazanin" panose="00000400000000000000" pitchFamily="2" charset="-78"/>
          </a:endParaRPr>
        </a:p>
      </dsp:txBody>
      <dsp:txXfrm rot="10800000">
        <a:off x="2742158" y="3637954"/>
        <a:ext cx="7757681" cy="1399996"/>
      </dsp:txXfrm>
    </dsp:sp>
    <dsp:sp modelId="{978C6206-8F0E-46B1-9CA8-E90DAEEAAB39}">
      <dsp:nvSpPr>
        <dsp:cNvPr id="0" name=""/>
        <dsp:cNvSpPr/>
      </dsp:nvSpPr>
      <dsp:spPr>
        <a:xfrm>
          <a:off x="1692160" y="3637954"/>
          <a:ext cx="1399996" cy="139999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8CC74-59F7-4098-9669-D217A3954EAD}">
      <dsp:nvSpPr>
        <dsp:cNvPr id="0" name=""/>
        <dsp:cNvSpPr/>
      </dsp:nvSpPr>
      <dsp:spPr>
        <a:xfrm rot="10800000">
          <a:off x="2392159" y="5455860"/>
          <a:ext cx="8107680" cy="139999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36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anose="00000400000000000000" pitchFamily="2" charset="-78"/>
            </a:rPr>
            <a:t>افتتاح نمایشگاه صنایع دستی بانوان سرپرست خانوار شهرستان </a:t>
          </a:r>
          <a:r>
            <a:rPr lang="fa-IR" sz="24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endParaRPr lang="en-US" sz="24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 rot="10800000">
        <a:off x="2742158" y="5455860"/>
        <a:ext cx="7757681" cy="1399996"/>
      </dsp:txXfrm>
    </dsp:sp>
    <dsp:sp modelId="{1FADEDEA-998B-486A-90C6-483ED71A2523}">
      <dsp:nvSpPr>
        <dsp:cNvPr id="0" name=""/>
        <dsp:cNvSpPr/>
      </dsp:nvSpPr>
      <dsp:spPr>
        <a:xfrm>
          <a:off x="1692160" y="5455860"/>
          <a:ext cx="1399996" cy="139999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709EC-1E37-4E4B-82A1-6ED51029B2DC}">
      <dsp:nvSpPr>
        <dsp:cNvPr id="0" name=""/>
        <dsp:cNvSpPr/>
      </dsp:nvSpPr>
      <dsp:spPr>
        <a:xfrm>
          <a:off x="480671" y="127339"/>
          <a:ext cx="2881507" cy="28815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B4393-8892-428C-AC48-6C4031BDF949}">
      <dsp:nvSpPr>
        <dsp:cNvPr id="0" name=""/>
        <dsp:cNvSpPr/>
      </dsp:nvSpPr>
      <dsp:spPr>
        <a:xfrm>
          <a:off x="475199" y="2852698"/>
          <a:ext cx="2881507" cy="2881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در دومین روز از دهه فجر انقلاب اسلامی و نیمه شعبان  در محل حسینیه سپاه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قصر شیرین </a:t>
          </a:r>
          <a:r>
            <a:rPr lang="fa-IR" sz="1900" kern="1200" dirty="0">
              <a:cs typeface="B Nazanin" panose="00000400000000000000" pitchFamily="2" charset="-78"/>
            </a:rPr>
            <a:t>برنامه ای با موضوع ازدواج آسان(طرح مهر ماندگار) برای مددجویان تحت حمایت بهزیستی و کمیته امداد امام خمینی (ره) برگزار گردید.</a:t>
          </a:r>
          <a:endParaRPr lang="en-US" sz="1900" kern="1200" dirty="0">
            <a:cs typeface="B Nazanin" panose="00000400000000000000" pitchFamily="2" charset="-78"/>
          </a:endParaRPr>
        </a:p>
      </dsp:txBody>
      <dsp:txXfrm>
        <a:off x="559595" y="2937094"/>
        <a:ext cx="2712715" cy="2712715"/>
      </dsp:txXfrm>
    </dsp:sp>
    <dsp:sp modelId="{BC63C713-A75A-47CC-978B-00BAEA94B48C}">
      <dsp:nvSpPr>
        <dsp:cNvPr id="0" name=""/>
        <dsp:cNvSpPr/>
      </dsp:nvSpPr>
      <dsp:spPr>
        <a:xfrm rot="36386">
          <a:off x="3902925" y="1245735"/>
          <a:ext cx="540791" cy="692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902930" y="1383353"/>
        <a:ext cx="378554" cy="415432"/>
      </dsp:txXfrm>
    </dsp:sp>
    <dsp:sp modelId="{8D0D6A31-B43E-4B38-ADBE-E60E17EC840D}">
      <dsp:nvSpPr>
        <dsp:cNvPr id="0" name=""/>
        <dsp:cNvSpPr/>
      </dsp:nvSpPr>
      <dsp:spPr>
        <a:xfrm>
          <a:off x="4907212" y="174192"/>
          <a:ext cx="2881507" cy="28815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9B3C2-D486-4A4C-A622-5C81FB02FB8B}">
      <dsp:nvSpPr>
        <dsp:cNvPr id="0" name=""/>
        <dsp:cNvSpPr/>
      </dsp:nvSpPr>
      <dsp:spPr>
        <a:xfrm>
          <a:off x="4942541" y="2852698"/>
          <a:ext cx="2881507" cy="2881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kern="1200" dirty="0">
              <a:cs typeface="B Nazanin" panose="00000400000000000000" pitchFamily="2" charset="-78"/>
            </a:rPr>
            <a:t>اهداء ۳۰ عدد کارت هدیه  ۳ میلیون تومانی  توسط خیر قصرشیرین بمناسبت فرا رسیدن نیمه شعبان و دهه فجر به مددجویان تحت حمایت بهزیستی </a:t>
          </a:r>
          <a:r>
            <a:rPr lang="fa-IR" sz="24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2000" kern="1200" dirty="0">
              <a:cs typeface="B Nazanin" panose="00000400000000000000" pitchFamily="2" charset="-78"/>
            </a:rPr>
            <a:t> به ارزش ۹۰ میلیون تومان</a:t>
          </a:r>
          <a:endParaRPr lang="en-US" sz="2000" kern="1200" dirty="0">
            <a:cs typeface="B Nazanin" panose="00000400000000000000" pitchFamily="2" charset="-78"/>
          </a:endParaRPr>
        </a:p>
      </dsp:txBody>
      <dsp:txXfrm>
        <a:off x="5026937" y="2937094"/>
        <a:ext cx="2712715" cy="2712715"/>
      </dsp:txXfrm>
    </dsp:sp>
    <dsp:sp modelId="{990A66F6-E9A5-488E-9FA7-041246998B51}">
      <dsp:nvSpPr>
        <dsp:cNvPr id="0" name=""/>
        <dsp:cNvSpPr/>
      </dsp:nvSpPr>
      <dsp:spPr>
        <a:xfrm rot="27490">
          <a:off x="8321333" y="1286663"/>
          <a:ext cx="532639" cy="692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8321336" y="1424501"/>
        <a:ext cx="372847" cy="415432"/>
      </dsp:txXfrm>
    </dsp:sp>
    <dsp:sp modelId="{827A7578-A86F-46B9-AD5F-CCB51FA9C169}">
      <dsp:nvSpPr>
        <dsp:cNvPr id="0" name=""/>
        <dsp:cNvSpPr/>
      </dsp:nvSpPr>
      <dsp:spPr>
        <a:xfrm>
          <a:off x="9310498" y="209404"/>
          <a:ext cx="2881507" cy="28815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36000" r="-3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0043E-B0EC-4EAC-9802-4D91BFAEB709}">
      <dsp:nvSpPr>
        <dsp:cNvPr id="0" name=""/>
        <dsp:cNvSpPr/>
      </dsp:nvSpPr>
      <dsp:spPr>
        <a:xfrm>
          <a:off x="9409883" y="2852698"/>
          <a:ext cx="2881507" cy="2881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برگزاری دورهمی شبانه به مناسبت دهه مبارک فجر توسط مرکز مثبت زندگی کد ۵۳۹۴ بهزیستی شهرستان </a:t>
          </a:r>
          <a:r>
            <a:rPr lang="fa-IR" sz="2400" b="1" kern="1200" dirty="0">
              <a:solidFill>
                <a:srgbClr val="FFFF00"/>
              </a:solidFill>
              <a:cs typeface="B Nazanin" panose="00000400000000000000" pitchFamily="2" charset="-78"/>
            </a:rPr>
            <a:t>پاوه</a:t>
          </a:r>
          <a:endParaRPr lang="en-US" sz="19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>
        <a:off x="9494279" y="2937094"/>
        <a:ext cx="2712715" cy="27127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E7980-0C84-4080-8DA0-F539AD2FDAD0}">
      <dsp:nvSpPr>
        <dsp:cNvPr id="0" name=""/>
        <dsp:cNvSpPr/>
      </dsp:nvSpPr>
      <dsp:spPr>
        <a:xfrm rot="10800000">
          <a:off x="2278746" y="12402"/>
          <a:ext cx="7741274" cy="12091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0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به‌مناسبت فرارسیدن ایام‌الله دهه مبارک فجر و نیمه شعبان، جشن باشکوهی با حضور مسئولان و اهالی روستای سید حاتم و مددجویان تحت حمایت بهزیستی و کمیته امداد بخش مرکزی </a:t>
          </a:r>
          <a:r>
            <a:rPr lang="fa-IR" sz="24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800" kern="1200" dirty="0">
              <a:cs typeface="B Nazanin" panose="00000400000000000000" pitchFamily="2" charset="-78"/>
            </a:rPr>
            <a:t> برگزار شد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2581033" y="12402"/>
        <a:ext cx="7438987" cy="1209147"/>
      </dsp:txXfrm>
    </dsp:sp>
    <dsp:sp modelId="{62466208-327F-414E-9528-AE45D2C746C8}">
      <dsp:nvSpPr>
        <dsp:cNvPr id="0" name=""/>
        <dsp:cNvSpPr/>
      </dsp:nvSpPr>
      <dsp:spPr>
        <a:xfrm>
          <a:off x="1632683" y="371"/>
          <a:ext cx="1268746" cy="120914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4000" b="-1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92443-ADA9-4818-9D74-D829937E2634}">
      <dsp:nvSpPr>
        <dsp:cNvPr id="0" name=""/>
        <dsp:cNvSpPr/>
      </dsp:nvSpPr>
      <dsp:spPr>
        <a:xfrm rot="10800000">
          <a:off x="2252156" y="1570459"/>
          <a:ext cx="7741274" cy="12091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0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تحویل یک واحد مسکونی به مددجوی دارای معلولیت تحت حمایت بهزیستی شهرستان </a:t>
          </a:r>
          <a:r>
            <a:rPr lang="fa-IR" sz="24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kern="1200" dirty="0">
              <a:cs typeface="B Nazanin" panose="00000400000000000000" pitchFamily="2" charset="-78"/>
            </a:rPr>
            <a:t> با حضور بخشدار، جمعی از مسئولان و رؤسای ادارات همزمان با گرامی‌داشت دهه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2554443" y="1570459"/>
        <a:ext cx="7438987" cy="1209147"/>
      </dsp:txXfrm>
    </dsp:sp>
    <dsp:sp modelId="{24E48F8B-B5FE-43C2-BED2-2D2A8F904523}">
      <dsp:nvSpPr>
        <dsp:cNvPr id="0" name=""/>
        <dsp:cNvSpPr/>
      </dsp:nvSpPr>
      <dsp:spPr>
        <a:xfrm>
          <a:off x="1647583" y="1570459"/>
          <a:ext cx="1209147" cy="120914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D33D9-BC0B-485A-8193-1AADF083CC78}">
      <dsp:nvSpPr>
        <dsp:cNvPr id="0" name=""/>
        <dsp:cNvSpPr/>
      </dsp:nvSpPr>
      <dsp:spPr>
        <a:xfrm rot="10800000">
          <a:off x="2252156" y="3140546"/>
          <a:ext cx="7741274" cy="12091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0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حضور کارکنان اداره بهزیستی شهرستان </a:t>
          </a:r>
          <a:r>
            <a:rPr lang="fa-IR" sz="28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 </a:t>
          </a:r>
          <a:r>
            <a:rPr lang="fa-IR" sz="1800" kern="1200" dirty="0">
              <a:cs typeface="B Nazanin" panose="00000400000000000000" pitchFamily="2" charset="-78"/>
            </a:rPr>
            <a:t>در آیین غبارروبی و عطرافشانی گلزار شهداء همزمان با آغاز ایام‌الله دهه مبارک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 rot="10800000">
        <a:off x="2554443" y="3140546"/>
        <a:ext cx="7438987" cy="1209147"/>
      </dsp:txXfrm>
    </dsp:sp>
    <dsp:sp modelId="{FCA4DCEF-1B3B-4555-B2D1-564D61AC988B}">
      <dsp:nvSpPr>
        <dsp:cNvPr id="0" name=""/>
        <dsp:cNvSpPr/>
      </dsp:nvSpPr>
      <dsp:spPr>
        <a:xfrm>
          <a:off x="1647583" y="3140546"/>
          <a:ext cx="1209147" cy="120914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A9A66-C7B5-492B-8052-663396F32457}">
      <dsp:nvSpPr>
        <dsp:cNvPr id="0" name=""/>
        <dsp:cNvSpPr/>
      </dsp:nvSpPr>
      <dsp:spPr>
        <a:xfrm rot="10800000">
          <a:off x="2252156" y="4710634"/>
          <a:ext cx="7741274" cy="12091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0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به‌مناسبت گرامی‌داشت دهه مبارک فجر مزار شهدای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kern="1200" dirty="0">
              <a:cs typeface="B Nazanin" panose="00000400000000000000" pitchFamily="2" charset="-78"/>
            </a:rPr>
            <a:t> با حضور امام جمعه، فرماندار، رئیس دادگستری، رئیس اداره بهزیستی و جمعی از کارکنان آن اداره غبار روبی و عطر افشانی شد</a:t>
          </a:r>
          <a:endParaRPr lang="en-US" sz="2400" kern="1200" dirty="0"/>
        </a:p>
      </dsp:txBody>
      <dsp:txXfrm rot="10800000">
        <a:off x="2554443" y="4710634"/>
        <a:ext cx="7438987" cy="1209147"/>
      </dsp:txXfrm>
    </dsp:sp>
    <dsp:sp modelId="{B3ACAF26-4CB0-4F37-B8D2-0AC0336086F2}">
      <dsp:nvSpPr>
        <dsp:cNvPr id="0" name=""/>
        <dsp:cNvSpPr/>
      </dsp:nvSpPr>
      <dsp:spPr>
        <a:xfrm>
          <a:off x="1647583" y="4710634"/>
          <a:ext cx="1209147" cy="120914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16C19-E256-459E-8117-31E033B806FD}">
      <dsp:nvSpPr>
        <dsp:cNvPr id="0" name=""/>
        <dsp:cNvSpPr/>
      </dsp:nvSpPr>
      <dsp:spPr>
        <a:xfrm>
          <a:off x="4429" y="1105291"/>
          <a:ext cx="2663536" cy="1065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Nazanin" panose="00000400000000000000" pitchFamily="2" charset="-78"/>
            </a:rPr>
            <a:t>برگزاری میز ارتباطات مردمی اداره بهزیستی و اورژانس اجتماعی  شهرستان </a:t>
          </a:r>
          <a:r>
            <a:rPr lang="fa-IR" sz="1800" b="1" kern="1200" dirty="0">
              <a:solidFill>
                <a:srgbClr val="FFFF00"/>
              </a:solidFill>
              <a:cs typeface="B Nazanin" panose="00000400000000000000" pitchFamily="2" charset="-78"/>
            </a:rPr>
            <a:t>جوانرود</a:t>
          </a:r>
          <a:r>
            <a:rPr lang="fa-IR" sz="1600" kern="1200" dirty="0">
              <a:cs typeface="B Nazanin" panose="00000400000000000000" pitchFamily="2" charset="-78"/>
            </a:rPr>
            <a:t> به‌مناسبت دهه مبارک فجر </a:t>
          </a:r>
          <a:endParaRPr lang="en-US" sz="1600" kern="1200" dirty="0">
            <a:cs typeface="B Nazanin" panose="00000400000000000000" pitchFamily="2" charset="-78"/>
          </a:endParaRPr>
        </a:p>
      </dsp:txBody>
      <dsp:txXfrm>
        <a:off x="4429" y="1105291"/>
        <a:ext cx="2663536" cy="1065414"/>
      </dsp:txXfrm>
    </dsp:sp>
    <dsp:sp modelId="{C18D7708-85E9-4EA2-BA70-498A29FB6770}">
      <dsp:nvSpPr>
        <dsp:cNvPr id="0" name=""/>
        <dsp:cNvSpPr/>
      </dsp:nvSpPr>
      <dsp:spPr>
        <a:xfrm>
          <a:off x="0" y="2169652"/>
          <a:ext cx="2663536" cy="205539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t="-15000" b="-15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D5002-67AC-4679-9DB3-ABFE01DAD88E}">
      <dsp:nvSpPr>
        <dsp:cNvPr id="0" name=""/>
        <dsp:cNvSpPr/>
      </dsp:nvSpPr>
      <dsp:spPr>
        <a:xfrm>
          <a:off x="3040861" y="1071989"/>
          <a:ext cx="2663536" cy="1065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kern="1200" dirty="0">
              <a:cs typeface="B Nazanin" panose="00000400000000000000" pitchFamily="2" charset="-78"/>
            </a:rPr>
            <a:t>برگزاری میز  ارتباطات مردمی 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700" kern="1200" dirty="0">
              <a:cs typeface="B Nazanin" panose="00000400000000000000" pitchFamily="2" charset="-78"/>
            </a:rPr>
            <a:t> به‌مناسبت دهه مبارک فجر </a:t>
          </a:r>
          <a:endParaRPr lang="en-US" sz="1700" kern="1200" dirty="0">
            <a:cs typeface="B Nazanin" panose="00000400000000000000" pitchFamily="2" charset="-78"/>
          </a:endParaRPr>
        </a:p>
      </dsp:txBody>
      <dsp:txXfrm>
        <a:off x="3040861" y="1071989"/>
        <a:ext cx="2663536" cy="1065414"/>
      </dsp:txXfrm>
    </dsp:sp>
    <dsp:sp modelId="{2AEB67B2-08A5-4EA0-BFA8-42792CEB0539}">
      <dsp:nvSpPr>
        <dsp:cNvPr id="0" name=""/>
        <dsp:cNvSpPr/>
      </dsp:nvSpPr>
      <dsp:spPr>
        <a:xfrm>
          <a:off x="3029141" y="2103055"/>
          <a:ext cx="2663536" cy="2188607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9000" r="-9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D1A81-7D28-413A-8D79-D474F5F0B17F}">
      <dsp:nvSpPr>
        <dsp:cNvPr id="0" name=""/>
        <dsp:cNvSpPr/>
      </dsp:nvSpPr>
      <dsp:spPr>
        <a:xfrm>
          <a:off x="6077293" y="1088075"/>
          <a:ext cx="2663536" cy="1065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700" kern="1200" dirty="0">
              <a:cs typeface="B Nazanin" panose="00000400000000000000" pitchFamily="2" charset="-78"/>
            </a:rPr>
            <a:t>برگزاری میز ارتباطات مردمی در مسجد المهدی (عج)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r>
            <a:rPr lang="fa-IR" sz="1700" kern="1200" dirty="0">
              <a:cs typeface="B Nazanin" panose="00000400000000000000" pitchFamily="2" charset="-78"/>
            </a:rPr>
            <a:t>  به‌مناسبت دهه مبارک فجر</a:t>
          </a:r>
          <a:endParaRPr lang="en-US" sz="1700" kern="1200" dirty="0">
            <a:cs typeface="B Nazanin" panose="00000400000000000000" pitchFamily="2" charset="-78"/>
          </a:endParaRPr>
        </a:p>
      </dsp:txBody>
      <dsp:txXfrm>
        <a:off x="6077293" y="1088075"/>
        <a:ext cx="2663536" cy="1065414"/>
      </dsp:txXfrm>
    </dsp:sp>
    <dsp:sp modelId="{16A31559-F058-420E-BE99-AD2E71B37950}">
      <dsp:nvSpPr>
        <dsp:cNvPr id="0" name=""/>
        <dsp:cNvSpPr/>
      </dsp:nvSpPr>
      <dsp:spPr>
        <a:xfrm>
          <a:off x="6077319" y="2135233"/>
          <a:ext cx="2663536" cy="2124266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t="-48000" b="-48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10E4C-8145-4B51-8E47-A5CABBBAB355}">
      <dsp:nvSpPr>
        <dsp:cNvPr id="0" name=""/>
        <dsp:cNvSpPr/>
      </dsp:nvSpPr>
      <dsp:spPr>
        <a:xfrm>
          <a:off x="9113724" y="1068237"/>
          <a:ext cx="2663536" cy="1065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0" kern="1200" dirty="0">
              <a:cs typeface="B Nazanin" panose="00000400000000000000" pitchFamily="2" charset="-78"/>
            </a:rPr>
            <a:t>برگزاری میز  ارتباطات مردمی  اداره بهزیستی  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600" b="0" kern="1200" dirty="0">
              <a:cs typeface="B Nazanin" panose="00000400000000000000" pitchFamily="2" charset="-78"/>
            </a:rPr>
            <a:t> به‌مناسبت دهه مبارک فجر</a:t>
          </a:r>
          <a:endParaRPr lang="en-US" sz="1600" b="0" kern="1200" dirty="0">
            <a:cs typeface="B Nazanin" panose="00000400000000000000" pitchFamily="2" charset="-78"/>
          </a:endParaRPr>
        </a:p>
      </dsp:txBody>
      <dsp:txXfrm>
        <a:off x="9113724" y="1068237"/>
        <a:ext cx="2663536" cy="1065414"/>
      </dsp:txXfrm>
    </dsp:sp>
    <dsp:sp modelId="{A801D17A-E7D4-4452-BC47-1065BF230B47}">
      <dsp:nvSpPr>
        <dsp:cNvPr id="0" name=""/>
        <dsp:cNvSpPr/>
      </dsp:nvSpPr>
      <dsp:spPr>
        <a:xfrm>
          <a:off x="9094707" y="2095564"/>
          <a:ext cx="2663536" cy="2203617"/>
        </a:xfrm>
        <a:prstGeom prst="rect">
          <a:avLst/>
        </a:prstGeom>
        <a:blipFill rotWithShape="0">
          <a:blip xmlns:r="http://schemas.openxmlformats.org/officeDocument/2006/relationships" r:embed="rId4"/>
          <a:srcRect/>
          <a:stretch>
            <a:fillRect t="-22000" b="-22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CCA43-0B95-45E7-84AA-DDC667194599}">
      <dsp:nvSpPr>
        <dsp:cNvPr id="0" name=""/>
        <dsp:cNvSpPr/>
      </dsp:nvSpPr>
      <dsp:spPr>
        <a:xfrm>
          <a:off x="2749" y="0"/>
          <a:ext cx="2882130" cy="5756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آذین‌بندی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 </a:t>
          </a:r>
          <a:r>
            <a:rPr lang="fa-IR" sz="1800" kern="1200" dirty="0">
              <a:cs typeface="B Nazanin" panose="00000400000000000000" pitchFamily="2" charset="-78"/>
            </a:rPr>
            <a:t>به‌مناسبت فرا رسیدن ایام الله دهه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749" y="2302412"/>
        <a:ext cx="2882130" cy="2302412"/>
      </dsp:txXfrm>
    </dsp:sp>
    <dsp:sp modelId="{39FD1913-2FFB-4227-89AD-312C400F5EB0}">
      <dsp:nvSpPr>
        <dsp:cNvPr id="0" name=""/>
        <dsp:cNvSpPr/>
      </dsp:nvSpPr>
      <dsp:spPr>
        <a:xfrm>
          <a:off x="238212" y="87021"/>
          <a:ext cx="2411205" cy="243343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59000" r="-5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B4310-992C-4C7A-8508-8EB737A608A2}">
      <dsp:nvSpPr>
        <dsp:cNvPr id="0" name=""/>
        <dsp:cNvSpPr/>
      </dsp:nvSpPr>
      <dsp:spPr>
        <a:xfrm>
          <a:off x="2971344" y="0"/>
          <a:ext cx="2882130" cy="5756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آذین‌بندی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دالاهو </a:t>
          </a:r>
          <a:r>
            <a:rPr lang="fa-IR" sz="1800" kern="1200" dirty="0">
              <a:cs typeface="B Nazanin" panose="00000400000000000000" pitchFamily="2" charset="-78"/>
            </a:rPr>
            <a:t>به‌مناسبت فرا رسیدن ایام الله دهه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971344" y="2302412"/>
        <a:ext cx="2882130" cy="2302412"/>
      </dsp:txXfrm>
    </dsp:sp>
    <dsp:sp modelId="{AD57D2DE-2B7F-4DFE-B14A-EEEADD2CEA59}">
      <dsp:nvSpPr>
        <dsp:cNvPr id="0" name=""/>
        <dsp:cNvSpPr/>
      </dsp:nvSpPr>
      <dsp:spPr>
        <a:xfrm>
          <a:off x="3212126" y="87021"/>
          <a:ext cx="2400567" cy="243343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EEF73-93D4-415F-AAA5-5E65BE910FD8}">
      <dsp:nvSpPr>
        <dsp:cNvPr id="0" name=""/>
        <dsp:cNvSpPr/>
      </dsp:nvSpPr>
      <dsp:spPr>
        <a:xfrm>
          <a:off x="5939939" y="0"/>
          <a:ext cx="2882130" cy="5756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آذین‌بندی ساختمان اداره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kern="1200" dirty="0">
              <a:cs typeface="B Nazanin" panose="00000400000000000000" pitchFamily="2" charset="-78"/>
            </a:rPr>
            <a:t> به‌مناسبت فرا رسیدن ایام الله مبارک دهه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5939939" y="2302412"/>
        <a:ext cx="2882130" cy="2302412"/>
      </dsp:txXfrm>
    </dsp:sp>
    <dsp:sp modelId="{DAB8DE31-ABB3-43CD-8C09-5984F069F484}">
      <dsp:nvSpPr>
        <dsp:cNvPr id="0" name=""/>
        <dsp:cNvSpPr/>
      </dsp:nvSpPr>
      <dsp:spPr>
        <a:xfrm>
          <a:off x="6178066" y="93787"/>
          <a:ext cx="2405876" cy="241990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54C7F-0332-448C-BFCC-411CE0E6AD6D}">
      <dsp:nvSpPr>
        <dsp:cNvPr id="0" name=""/>
        <dsp:cNvSpPr/>
      </dsp:nvSpPr>
      <dsp:spPr>
        <a:xfrm>
          <a:off x="8908534" y="0"/>
          <a:ext cx="2882130" cy="5756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برگزاری مسابقه نقاشی به‌مناسبت دهه فجر در مرکز روزانه سالمندان ارغوان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endParaRPr lang="en-US" sz="20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>
        <a:off x="8908534" y="2302412"/>
        <a:ext cx="2882130" cy="2302412"/>
      </dsp:txXfrm>
    </dsp:sp>
    <dsp:sp modelId="{266F55F0-3697-457E-B91C-A6BCEEDA4A64}">
      <dsp:nvSpPr>
        <dsp:cNvPr id="0" name=""/>
        <dsp:cNvSpPr/>
      </dsp:nvSpPr>
      <dsp:spPr>
        <a:xfrm>
          <a:off x="9143997" y="93787"/>
          <a:ext cx="2411205" cy="241990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7000" b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74209-A39F-4761-A16D-EBDC4B764321}">
      <dsp:nvSpPr>
        <dsp:cNvPr id="0" name=""/>
        <dsp:cNvSpPr/>
      </dsp:nvSpPr>
      <dsp:spPr>
        <a:xfrm>
          <a:off x="471736" y="4604824"/>
          <a:ext cx="10849941" cy="86340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44E39-2A36-4F9B-BA20-E3446D4C1EC1}">
      <dsp:nvSpPr>
        <dsp:cNvPr id="0" name=""/>
        <dsp:cNvSpPr/>
      </dsp:nvSpPr>
      <dsp:spPr>
        <a:xfrm>
          <a:off x="329835" y="560595"/>
          <a:ext cx="2054178" cy="20541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701DDD-09B7-45A2-8E6B-232A03707528}">
      <dsp:nvSpPr>
        <dsp:cNvPr id="0" name=""/>
        <dsp:cNvSpPr/>
      </dsp:nvSpPr>
      <dsp:spPr>
        <a:xfrm>
          <a:off x="335978" y="2519932"/>
          <a:ext cx="2054178" cy="2054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به‌مناسبت دهه فجر ویزیت رایگان پزشکی در مرکز مثبت زندگی شهرستان</a:t>
          </a:r>
          <a:r>
            <a:rPr lang="fa-IR" sz="2000" b="1" kern="1200" dirty="0">
              <a:cs typeface="B Nazanin" panose="00000400000000000000" pitchFamily="2" charset="-78"/>
            </a:rPr>
            <a:t>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گیلانغرب</a:t>
          </a:r>
          <a:r>
            <a:rPr lang="fa-IR" sz="2000" b="1" kern="1200" dirty="0">
              <a:cs typeface="B Nazanin" panose="00000400000000000000" pitchFamily="2" charset="-78"/>
            </a:rPr>
            <a:t> </a:t>
          </a:r>
          <a:r>
            <a:rPr lang="fa-IR" sz="1800" kern="1200" dirty="0">
              <a:cs typeface="B Nazanin" panose="00000400000000000000" pitchFamily="2" charset="-78"/>
            </a:rPr>
            <a:t>برای اقشار آسیب‌پذیر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396143" y="2580097"/>
        <a:ext cx="1933848" cy="1933848"/>
      </dsp:txXfrm>
    </dsp:sp>
    <dsp:sp modelId="{C6376A81-6DC8-419E-A539-EC88DB612C53}">
      <dsp:nvSpPr>
        <dsp:cNvPr id="0" name=""/>
        <dsp:cNvSpPr/>
      </dsp:nvSpPr>
      <dsp:spPr>
        <a:xfrm rot="37683">
          <a:off x="2787885" y="1358789"/>
          <a:ext cx="403907" cy="4935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787889" y="1456843"/>
        <a:ext cx="282735" cy="296154"/>
      </dsp:txXfrm>
    </dsp:sp>
    <dsp:sp modelId="{7C804EB6-A7C3-430A-9C01-E590A15882DC}">
      <dsp:nvSpPr>
        <dsp:cNvPr id="0" name=""/>
        <dsp:cNvSpPr/>
      </dsp:nvSpPr>
      <dsp:spPr>
        <a:xfrm>
          <a:off x="3537966" y="595763"/>
          <a:ext cx="2054178" cy="20541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150AB-7A5F-477D-A37F-31F5E3AEC55E}">
      <dsp:nvSpPr>
        <dsp:cNvPr id="0" name=""/>
        <dsp:cNvSpPr/>
      </dsp:nvSpPr>
      <dsp:spPr>
        <a:xfrm>
          <a:off x="3520671" y="2519932"/>
          <a:ext cx="2054178" cy="2054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kern="1200" dirty="0">
              <a:cs typeface="B Nazanin" panose="00000400000000000000" pitchFamily="2" charset="-78"/>
            </a:rPr>
            <a:t>برگزاری جشن ولادت حضرت صاحب الزمان علیه‌السلام و چهل و هفتمین سالگرد پیروزی انقلاب اسلامی در مهدیه شهرستان</a:t>
          </a:r>
          <a:r>
            <a:rPr lang="fa-IR" sz="1800" kern="1200" dirty="0">
              <a:cs typeface="B Nazanin" panose="00000400000000000000" pitchFamily="2" charset="-78"/>
            </a:rPr>
            <a:t>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endParaRPr lang="en-US" sz="18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>
        <a:off x="3580836" y="2580097"/>
        <a:ext cx="1933848" cy="1933848"/>
      </dsp:txXfrm>
    </dsp:sp>
    <dsp:sp modelId="{80FE5A27-B5BC-4B84-B111-0F17DF0614E8}">
      <dsp:nvSpPr>
        <dsp:cNvPr id="0" name=""/>
        <dsp:cNvSpPr/>
      </dsp:nvSpPr>
      <dsp:spPr>
        <a:xfrm rot="21549005">
          <a:off x="5979593" y="1352198"/>
          <a:ext cx="387512" cy="4935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979599" y="1451778"/>
        <a:ext cx="271258" cy="296154"/>
      </dsp:txXfrm>
    </dsp:sp>
    <dsp:sp modelId="{503FC7DA-12C2-4BD4-B500-1018C57C6FF1}">
      <dsp:nvSpPr>
        <dsp:cNvPr id="0" name=""/>
        <dsp:cNvSpPr/>
      </dsp:nvSpPr>
      <dsp:spPr>
        <a:xfrm>
          <a:off x="6699200" y="548866"/>
          <a:ext cx="2054178" cy="20541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EF3D3-3448-4B9E-825B-14A9B463B87A}">
      <dsp:nvSpPr>
        <dsp:cNvPr id="0" name=""/>
        <dsp:cNvSpPr/>
      </dsp:nvSpPr>
      <dsp:spPr>
        <a:xfrm>
          <a:off x="6705364" y="2519932"/>
          <a:ext cx="2054178" cy="2054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ویزیت رایگان سالمندان در مرکز ارغوان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kern="1200" dirty="0">
              <a:cs typeface="B Nazanin" panose="00000400000000000000" pitchFamily="2" charset="-78"/>
            </a:rPr>
            <a:t> به‌مناسبت دهه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6765529" y="2580097"/>
        <a:ext cx="1933848" cy="1933848"/>
      </dsp:txXfrm>
    </dsp:sp>
    <dsp:sp modelId="{F713E6BA-D1A9-4FE5-8C8E-842AD32B9837}">
      <dsp:nvSpPr>
        <dsp:cNvPr id="0" name=""/>
        <dsp:cNvSpPr/>
      </dsp:nvSpPr>
      <dsp:spPr>
        <a:xfrm rot="12803">
          <a:off x="9136749" y="1335127"/>
          <a:ext cx="383374" cy="4935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9136749" y="1433631"/>
        <a:ext cx="268362" cy="296154"/>
      </dsp:txXfrm>
    </dsp:sp>
    <dsp:sp modelId="{3A641BB2-A2C4-41C7-BFDF-82242D2D90C2}">
      <dsp:nvSpPr>
        <dsp:cNvPr id="0" name=""/>
        <dsp:cNvSpPr/>
      </dsp:nvSpPr>
      <dsp:spPr>
        <a:xfrm>
          <a:off x="9848726" y="560595"/>
          <a:ext cx="2054178" cy="20541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8B384-361A-43CE-9AAB-47C34D836C7C}">
      <dsp:nvSpPr>
        <dsp:cNvPr id="0" name=""/>
        <dsp:cNvSpPr/>
      </dsp:nvSpPr>
      <dsp:spPr>
        <a:xfrm>
          <a:off x="9890057" y="2519932"/>
          <a:ext cx="2054178" cy="2054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اهداء وسایل گرمایشی و اجاق گاز به مددجویان به‌مناسبت دهه فجر در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صحنه</a:t>
          </a:r>
          <a:endParaRPr lang="en-US" sz="1800" b="1" kern="1200" dirty="0">
            <a:solidFill>
              <a:srgbClr val="FFFF00"/>
            </a:solidFill>
            <a:cs typeface="B Nazanin" panose="00000400000000000000" pitchFamily="2" charset="-78"/>
          </a:endParaRPr>
        </a:p>
      </dsp:txBody>
      <dsp:txXfrm>
        <a:off x="9950222" y="2580097"/>
        <a:ext cx="1933848" cy="19338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D5C95-6B2F-4214-9C74-A09D959B9B74}">
      <dsp:nvSpPr>
        <dsp:cNvPr id="0" name=""/>
        <dsp:cNvSpPr/>
      </dsp:nvSpPr>
      <dsp:spPr>
        <a:xfrm>
          <a:off x="0" y="0"/>
          <a:ext cx="11676183" cy="1362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اهداء یک دستگاه بخاری گازی خیر نیکوکار به مددجوی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دالاهو</a:t>
          </a:r>
          <a:r>
            <a:rPr lang="fa-IR" sz="1800" kern="1200" dirty="0">
              <a:cs typeface="B Nazanin" panose="00000400000000000000" pitchFamily="2" charset="-78"/>
            </a:rPr>
            <a:t> به‌مناسبت دهه مبارک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471471" y="0"/>
        <a:ext cx="9204711" cy="1362349"/>
      </dsp:txXfrm>
    </dsp:sp>
    <dsp:sp modelId="{C71897AC-4299-4600-9F7E-94C013378F75}">
      <dsp:nvSpPr>
        <dsp:cNvPr id="0" name=""/>
        <dsp:cNvSpPr/>
      </dsp:nvSpPr>
      <dsp:spPr>
        <a:xfrm>
          <a:off x="136234" y="136234"/>
          <a:ext cx="2335236" cy="10898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1580F6-1982-47C4-A42E-98F2EC7BB1BD}">
      <dsp:nvSpPr>
        <dsp:cNvPr id="0" name=""/>
        <dsp:cNvSpPr/>
      </dsp:nvSpPr>
      <dsp:spPr>
        <a:xfrm>
          <a:off x="0" y="1498584"/>
          <a:ext cx="11676183" cy="1362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 بازدید رئیس و کارشناسان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سرپل‌ذهاب</a:t>
          </a:r>
          <a:r>
            <a:rPr lang="fa-IR" sz="1800" kern="1200" dirty="0">
              <a:cs typeface="B Nazanin" panose="00000400000000000000" pitchFamily="2" charset="-78"/>
            </a:rPr>
            <a:t> از منزل مددجوی تحت حمایت به‌مناسبت دهه مبارک فجر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471471" y="1498584"/>
        <a:ext cx="9204711" cy="1362349"/>
      </dsp:txXfrm>
    </dsp:sp>
    <dsp:sp modelId="{1C2AFA2E-DC15-4280-AB12-D58A46E44F62}">
      <dsp:nvSpPr>
        <dsp:cNvPr id="0" name=""/>
        <dsp:cNvSpPr/>
      </dsp:nvSpPr>
      <dsp:spPr>
        <a:xfrm>
          <a:off x="136234" y="1634819"/>
          <a:ext cx="2335236" cy="10898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362E911-61D9-4723-80FC-54AEB6341B38}">
      <dsp:nvSpPr>
        <dsp:cNvPr id="0" name=""/>
        <dsp:cNvSpPr/>
      </dsp:nvSpPr>
      <dsp:spPr>
        <a:xfrm>
          <a:off x="0" y="2997169"/>
          <a:ext cx="11676183" cy="1362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 بازدید مسئولان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هرسین</a:t>
          </a:r>
          <a:r>
            <a:rPr lang="fa-IR" sz="1800" kern="1200" dirty="0">
              <a:cs typeface="B Nazanin" panose="00000400000000000000" pitchFamily="2" charset="-78"/>
            </a:rPr>
            <a:t> از مراکز اقامتی میان‌مدت ترک اعتیاد به‌مناسبت دهه فجر 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471471" y="2997169"/>
        <a:ext cx="9204711" cy="1362349"/>
      </dsp:txXfrm>
    </dsp:sp>
    <dsp:sp modelId="{6D0D6D8A-4D2D-4B11-AD94-5BD581941DA4}">
      <dsp:nvSpPr>
        <dsp:cNvPr id="0" name=""/>
        <dsp:cNvSpPr/>
      </dsp:nvSpPr>
      <dsp:spPr>
        <a:xfrm>
          <a:off x="136234" y="3133404"/>
          <a:ext cx="2335236" cy="10898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4000" b="-4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CECE3E-A001-47F3-92F4-6991E20A1C78}">
      <dsp:nvSpPr>
        <dsp:cNvPr id="0" name=""/>
        <dsp:cNvSpPr/>
      </dsp:nvSpPr>
      <dsp:spPr>
        <a:xfrm>
          <a:off x="0" y="4495754"/>
          <a:ext cx="11676183" cy="1362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kern="1200" dirty="0">
              <a:cs typeface="B Nazanin" panose="00000400000000000000" pitchFamily="2" charset="-78"/>
            </a:rPr>
            <a:t> حضور مددجویان بهزیستی شهرستان </a:t>
          </a:r>
          <a:r>
            <a:rPr lang="fa-IR" sz="2000" b="1" kern="1200" dirty="0">
              <a:solidFill>
                <a:srgbClr val="FFFF00"/>
              </a:solidFill>
              <a:cs typeface="B Nazanin" panose="00000400000000000000" pitchFamily="2" charset="-78"/>
            </a:rPr>
            <a:t>قصرشیرین</a:t>
          </a:r>
          <a:r>
            <a:rPr lang="fa-IR" sz="1800" kern="1200" dirty="0">
              <a:cs typeface="B Nazanin" panose="00000400000000000000" pitchFamily="2" charset="-78"/>
            </a:rPr>
            <a:t> درنمایشگاه هنرهای تجسمی شامل نقاشی سیاه‌قلم و  رنگ روغن به‌مناسبت آیام الله دهه مبارک فجر 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2471471" y="4495754"/>
        <a:ext cx="9204711" cy="1362349"/>
      </dsp:txXfrm>
    </dsp:sp>
    <dsp:sp modelId="{94DC0BFC-4D70-48F2-B26B-39ED76FE0565}">
      <dsp:nvSpPr>
        <dsp:cNvPr id="0" name=""/>
        <dsp:cNvSpPr/>
      </dsp:nvSpPr>
      <dsp:spPr>
        <a:xfrm>
          <a:off x="136234" y="4631989"/>
          <a:ext cx="2335236" cy="10898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2879D-10CD-40A7-AD87-0BFB151E8B96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8DF1B-F9F7-4F5B-A397-BFDE7795E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7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sz="1800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8DF1B-F9F7-4F5B-A397-BFDE7795E2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58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6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19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60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6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65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46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4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5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2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6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1843D-2DE3-4CB6-AB0B-DFF7B3ED713E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27DA320-9FED-4F89-93CC-F7897E83AF4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59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E5351B9-4268-FEEB-25DA-803AF8CC2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9268435"/>
              </p:ext>
            </p:extLst>
          </p:nvPr>
        </p:nvGraphicFramePr>
        <p:xfrm>
          <a:off x="0" y="5862"/>
          <a:ext cx="12192000" cy="6998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02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A173AA-9624-ADC8-52B0-8529E3D1C5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724596"/>
              </p:ext>
            </p:extLst>
          </p:nvPr>
        </p:nvGraphicFramePr>
        <p:xfrm>
          <a:off x="386862" y="222738"/>
          <a:ext cx="11523783" cy="5720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381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AFAC62-5069-3D4B-C2E3-19612D7A8D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573153"/>
              </p:ext>
            </p:extLst>
          </p:nvPr>
        </p:nvGraphicFramePr>
        <p:xfrm>
          <a:off x="228600" y="304801"/>
          <a:ext cx="11734799" cy="563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32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C16ED1-80C2-885F-4B83-3C8A2CB045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511014"/>
              </p:ext>
            </p:extLst>
          </p:nvPr>
        </p:nvGraphicFramePr>
        <p:xfrm>
          <a:off x="164123" y="199292"/>
          <a:ext cx="11816862" cy="5779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426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6ACEAB-648A-896D-36DB-B94B1588E8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426709"/>
              </p:ext>
            </p:extLst>
          </p:nvPr>
        </p:nvGraphicFramePr>
        <p:xfrm>
          <a:off x="281355" y="246186"/>
          <a:ext cx="11664460" cy="5744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24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05C01D-DA06-1617-0904-9D7D8A1886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638505"/>
              </p:ext>
            </p:extLst>
          </p:nvPr>
        </p:nvGraphicFramePr>
        <p:xfrm>
          <a:off x="316523" y="199292"/>
          <a:ext cx="11594123" cy="573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644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7487775-CE26-8EE6-D612-79E990B9F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22467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948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22DE50-625C-242C-E840-A477B1520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59905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696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8B482E-058C-8780-C4A2-4928C5279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84182"/>
              </p:ext>
            </p:extLst>
          </p:nvPr>
        </p:nvGraphicFramePr>
        <p:xfrm>
          <a:off x="0" y="0"/>
          <a:ext cx="1229750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433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558F49C-F600-4965-9024-E106E7F52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798772"/>
              </p:ext>
            </p:extLst>
          </p:nvPr>
        </p:nvGraphicFramePr>
        <p:xfrm>
          <a:off x="550984" y="164123"/>
          <a:ext cx="11641015" cy="592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749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A06035-47BB-0568-90E5-8B5D25D546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450266"/>
              </p:ext>
            </p:extLst>
          </p:nvPr>
        </p:nvGraphicFramePr>
        <p:xfrm>
          <a:off x="175846" y="222739"/>
          <a:ext cx="11781691" cy="570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655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ACB7D4-29E3-AAB3-3687-16B385E489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496089"/>
              </p:ext>
            </p:extLst>
          </p:nvPr>
        </p:nvGraphicFramePr>
        <p:xfrm>
          <a:off x="175846" y="152400"/>
          <a:ext cx="11793415" cy="5756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521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AB44030D-19B2-50A5-33FA-5B0FEEA10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632757"/>
              </p:ext>
            </p:extLst>
          </p:nvPr>
        </p:nvGraphicFramePr>
        <p:xfrm>
          <a:off x="128955" y="117231"/>
          <a:ext cx="11945814" cy="586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186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F695DE9-2028-9A6A-7A64-D4B34BB18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50388"/>
              </p:ext>
            </p:extLst>
          </p:nvPr>
        </p:nvGraphicFramePr>
        <p:xfrm>
          <a:off x="234462" y="175846"/>
          <a:ext cx="11676183" cy="586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011139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2578</TotalTime>
  <Words>911</Words>
  <Application>Microsoft Office PowerPoint</Application>
  <PresentationFormat>Widescreen</PresentationFormat>
  <Paragraphs>54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2  Titr</vt:lpstr>
      <vt:lpstr>Arial</vt:lpstr>
      <vt:lpstr>B Nazanin</vt:lpstr>
      <vt:lpstr>Calibri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اقدامات دهه فجر</dc:title>
  <dc:creator>YAHOO</dc:creator>
  <cp:lastModifiedBy>a</cp:lastModifiedBy>
  <cp:revision>37</cp:revision>
  <dcterms:created xsi:type="dcterms:W3CDTF">2026-02-03T08:09:43Z</dcterms:created>
  <dcterms:modified xsi:type="dcterms:W3CDTF">2026-02-15T06:45:39Z</dcterms:modified>
</cp:coreProperties>
</file>